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9144000"/>
  <p:notesSz cx="9601200" cy="73152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3" roundtripDataSignature="AMtx7mihUfhIou37irNx7VvpGOlheuyg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160937" cy="365276"/>
          </a:xfrm>
          <a:prstGeom prst="rect">
            <a:avLst/>
          </a:prstGeom>
          <a:noFill/>
          <a:ln>
            <a:noFill/>
          </a:ln>
        </p:spPr>
        <p:txBody>
          <a:bodyPr anchorCtr="0" anchor="t" bIns="47850" lIns="95725" spcFirstLastPara="1" rIns="95725" wrap="square" tIns="47850">
            <a:noAutofit/>
          </a:bodyPr>
          <a:lstStyle>
            <a:lvl1pPr lvl="0" marR="0" rtl="0" algn="l">
              <a:spcBef>
                <a:spcPts val="0"/>
              </a:spcBef>
              <a:spcAft>
                <a:spcPts val="0"/>
              </a:spcAft>
              <a:buSzPts val="1400"/>
              <a:buNone/>
              <a:defRPr b="0" i="0" sz="13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2pPr>
            <a:lvl3pPr lvl="2"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3pPr>
            <a:lvl4pPr lvl="3"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4pPr>
            <a:lvl5pPr lvl="4"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5pPr>
            <a:lvl6pPr lvl="5"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6pPr>
            <a:lvl7pPr lvl="6"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7pPr>
            <a:lvl8pPr lvl="7"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8pPr>
            <a:lvl9pPr lvl="8"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9pPr>
          </a:lstStyle>
          <a:p/>
        </p:txBody>
      </p:sp>
      <p:sp>
        <p:nvSpPr>
          <p:cNvPr id="4" name="Google Shape;4;n"/>
          <p:cNvSpPr txBox="1"/>
          <p:nvPr>
            <p:ph idx="10" type="dt"/>
          </p:nvPr>
        </p:nvSpPr>
        <p:spPr>
          <a:xfrm>
            <a:off x="5438180" y="0"/>
            <a:ext cx="4160937" cy="365276"/>
          </a:xfrm>
          <a:prstGeom prst="rect">
            <a:avLst/>
          </a:prstGeom>
          <a:noFill/>
          <a:ln>
            <a:noFill/>
          </a:ln>
        </p:spPr>
        <p:txBody>
          <a:bodyPr anchorCtr="0" anchor="t" bIns="47850" lIns="95725" spcFirstLastPara="1" rIns="95725" wrap="square" tIns="47850">
            <a:noAutofit/>
          </a:bodyPr>
          <a:lstStyle>
            <a:lvl1pPr lvl="0" marR="0" rtl="0" algn="r">
              <a:spcBef>
                <a:spcPts val="0"/>
              </a:spcBef>
              <a:spcAft>
                <a:spcPts val="0"/>
              </a:spcAft>
              <a:buSzPts val="1400"/>
              <a:buNone/>
              <a:defRPr b="0" i="0" sz="13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2pPr>
            <a:lvl3pPr lvl="2"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3pPr>
            <a:lvl4pPr lvl="3"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4pPr>
            <a:lvl5pPr lvl="4"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5pPr>
            <a:lvl6pPr lvl="5"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6pPr>
            <a:lvl7pPr lvl="6"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7pPr>
            <a:lvl8pPr lvl="7"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8pPr>
            <a:lvl9pPr lvl="8"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9pPr>
          </a:lstStyle>
          <a:p/>
        </p:txBody>
      </p:sp>
      <p:sp>
        <p:nvSpPr>
          <p:cNvPr id="5" name="Google Shape;5;n"/>
          <p:cNvSpPr/>
          <p:nvPr>
            <p:ph idx="3"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715"/>
            <a:ext cx="4160937" cy="365276"/>
          </a:xfrm>
          <a:prstGeom prst="rect">
            <a:avLst/>
          </a:prstGeom>
          <a:noFill/>
          <a:ln>
            <a:noFill/>
          </a:ln>
        </p:spPr>
        <p:txBody>
          <a:bodyPr anchorCtr="0" anchor="b" bIns="47850" lIns="95725" spcFirstLastPara="1" rIns="95725" wrap="square" tIns="47850">
            <a:noAutofit/>
          </a:bodyPr>
          <a:lstStyle>
            <a:lvl1pPr lvl="0" marR="0" rtl="0" algn="l">
              <a:spcBef>
                <a:spcPts val="0"/>
              </a:spcBef>
              <a:spcAft>
                <a:spcPts val="0"/>
              </a:spcAft>
              <a:buSzPts val="1400"/>
              <a:buNone/>
              <a:defRPr b="0" i="0" sz="1300" u="none" cap="none" strike="noStrike">
                <a:solidFill>
                  <a:schemeClr val="dk1"/>
                </a:solidFill>
                <a:latin typeface="Times New Roman"/>
                <a:ea typeface="Times New Roman"/>
                <a:cs typeface="Times New Roman"/>
                <a:sym typeface="Times New Roman"/>
              </a:defRPr>
            </a:lvl1pPr>
            <a:lvl2pPr lvl="1"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2pPr>
            <a:lvl3pPr lvl="2"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3pPr>
            <a:lvl4pPr lvl="3"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4pPr>
            <a:lvl5pPr lvl="4"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5pPr>
            <a:lvl6pPr lvl="5"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6pPr>
            <a:lvl7pPr lvl="6"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7pPr>
            <a:lvl8pPr lvl="7"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8pPr>
            <a:lvl9pPr lvl="8"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9pPr>
          </a:lstStyle>
          <a:p/>
        </p:txBody>
      </p:sp>
      <p:sp>
        <p:nvSpPr>
          <p:cNvPr id="8" name="Google Shape;8;n"/>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Times New Roman"/>
                <a:ea typeface="Times New Roman"/>
                <a:cs typeface="Times New Roman"/>
                <a:sym typeface="Times New Roman"/>
              </a:rPr>
              <a:t>‹#›</a:t>
            </a:fld>
            <a:endParaRPr b="0" i="0" sz="13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2" name="Google Shape;82;p1: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83" name="Google Shape;83;p1: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0" name="Google Shape;170;p10: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a:t>SACK TCP has major advantages when compared to TCP Tahoe, Reno, and New Reno, as PDUs have been provided with additional information allowing sender to better decide what to retransmit and what not to.</a:t>
            </a:r>
            <a:endParaRPr/>
          </a:p>
        </p:txBody>
      </p:sp>
      <p:sp>
        <p:nvSpPr>
          <p:cNvPr id="171" name="Google Shape;171;p10: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1: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9" name="Google Shape;179;p11: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80" name="Google Shape;180;p11: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2: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8" name="Google Shape;198;p12: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99" name="Google Shape;199;p12: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3: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7" name="Google Shape;207;p13: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a:t>Solution:</a:t>
            </a:r>
            <a:endParaRPr/>
          </a:p>
          <a:p>
            <a:pPr indent="0" lvl="0" marL="0" rtl="0" algn="l">
              <a:spcBef>
                <a:spcPts val="360"/>
              </a:spcBef>
              <a:spcAft>
                <a:spcPts val="0"/>
              </a:spcAft>
              <a:buNone/>
            </a:pPr>
            <a:r>
              <a:t/>
            </a:r>
            <a:endParaRPr/>
          </a:p>
          <a:p>
            <a:pPr indent="-228600" lvl="0" marL="228600" rtl="0" algn="l">
              <a:spcBef>
                <a:spcPts val="360"/>
              </a:spcBef>
              <a:spcAft>
                <a:spcPts val="0"/>
              </a:spcAft>
              <a:buClr>
                <a:schemeClr val="dk1"/>
              </a:buClr>
              <a:buSzPts val="1200"/>
              <a:buFont typeface="Times New Roman"/>
              <a:buAutoNum type="arabicParenR"/>
            </a:pPr>
            <a:r>
              <a:rPr lang="en-US"/>
              <a:t>Smaller buffer</a:t>
            </a:r>
            <a:endParaRPr/>
          </a:p>
          <a:p>
            <a:pPr indent="-228600" lvl="0" marL="228600" rtl="0" algn="l">
              <a:spcBef>
                <a:spcPts val="360"/>
              </a:spcBef>
              <a:spcAft>
                <a:spcPts val="0"/>
              </a:spcAft>
              <a:buClr>
                <a:schemeClr val="dk1"/>
              </a:buClr>
              <a:buSzPts val="1200"/>
              <a:buFont typeface="Times New Roman"/>
              <a:buAutoNum type="arabicParenR"/>
            </a:pPr>
            <a:r>
              <a:rPr lang="en-US"/>
              <a:t>Shaping traffic such that the uplink traffic never exceeds drain the rate/R_sustain 🡪 buffer will never fill</a:t>
            </a:r>
            <a:endParaRPr/>
          </a:p>
          <a:p>
            <a:pPr indent="0" lvl="0" marL="0" rtl="0" algn="l">
              <a:spcBef>
                <a:spcPts val="360"/>
              </a:spcBef>
              <a:spcAft>
                <a:spcPts val="0"/>
              </a:spcAft>
              <a:buClr>
                <a:schemeClr val="dk1"/>
              </a:buClr>
              <a:buSzPts val="1200"/>
              <a:buFont typeface="Times New Roman"/>
              <a:buNone/>
            </a:pPr>
            <a:r>
              <a:rPr lang="en-US"/>
              <a:t>- Queuing</a:t>
            </a:r>
            <a:endParaRPr/>
          </a:p>
        </p:txBody>
      </p:sp>
      <p:sp>
        <p:nvSpPr>
          <p:cNvPr id="208" name="Google Shape;208;p13: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6" name="Google Shape;236;p14: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marR="0" rtl="0" algn="l">
              <a:lnSpc>
                <a:spcPct val="100000"/>
              </a:lnSpc>
              <a:spcBef>
                <a:spcPts val="0"/>
              </a:spcBef>
              <a:spcAft>
                <a:spcPts val="0"/>
              </a:spcAft>
              <a:buClr>
                <a:schemeClr val="dk1"/>
              </a:buClr>
              <a:buSzPts val="1200"/>
              <a:buFont typeface="Times New Roman"/>
              <a:buNone/>
            </a:pPr>
            <a:r>
              <a:rPr lang="en-US"/>
              <a:t>1) It can only help the congested network as one connection can be congested while the other is not. However, it can hurt the performance overall because the fairness can be hurt &amp; need feedback across the connections for adaptive bandwidth resizing</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2) Once UDP datagram send at a very high data-rate, the TCP connection will experience a very high congestion over time, while the UDP will not be affected much compared to TCP.</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3)  Retransmission, multicast, </a:t>
            </a:r>
            <a:endParaRPr/>
          </a:p>
          <a:p>
            <a:pPr indent="0" lvl="0" marL="0" rtl="0" algn="l">
              <a:spcBef>
                <a:spcPts val="360"/>
              </a:spcBef>
              <a:spcAft>
                <a:spcPts val="0"/>
              </a:spcAft>
              <a:buNone/>
            </a:pPr>
            <a:r>
              <a:t/>
            </a:r>
            <a:endParaRPr/>
          </a:p>
          <a:p>
            <a:pPr indent="0" lvl="0" marL="0" rtl="0" algn="l">
              <a:spcBef>
                <a:spcPts val="360"/>
              </a:spcBef>
              <a:spcAft>
                <a:spcPts val="0"/>
              </a:spcAft>
              <a:buNone/>
            </a:pPr>
            <a:r>
              <a:rPr lang="en-US"/>
              <a:t> </a:t>
            </a:r>
            <a:endParaRPr/>
          </a:p>
          <a:p>
            <a:pPr indent="0" lvl="0" marL="0" rtl="0" algn="l">
              <a:spcBef>
                <a:spcPts val="360"/>
              </a:spcBef>
              <a:spcAft>
                <a:spcPts val="0"/>
              </a:spcAft>
              <a:buNone/>
            </a:pPr>
            <a:r>
              <a:t/>
            </a:r>
            <a:endParaRPr/>
          </a:p>
          <a:p>
            <a:pPr indent="0" lvl="0" marL="0" rtl="0" algn="l">
              <a:spcBef>
                <a:spcPts val="360"/>
              </a:spcBef>
              <a:spcAft>
                <a:spcPts val="0"/>
              </a:spcAft>
              <a:buNone/>
            </a:pPr>
            <a:r>
              <a:t/>
            </a:r>
            <a:endParaRPr/>
          </a:p>
        </p:txBody>
      </p:sp>
      <p:sp>
        <p:nvSpPr>
          <p:cNvPr id="237" name="Google Shape;237;p14: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10a96a1405_0_0: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10a96a1405_0_0:notes"/>
          <p:cNvSpPr txBox="1"/>
          <p:nvPr>
            <p:ph idx="1" type="body"/>
          </p:nvPr>
        </p:nvSpPr>
        <p:spPr>
          <a:xfrm>
            <a:off x="960538" y="3474963"/>
            <a:ext cx="7680000" cy="3291000"/>
          </a:xfrm>
          <a:prstGeom prst="rect">
            <a:avLst/>
          </a:prstGeom>
        </p:spPr>
        <p:txBody>
          <a:bodyPr anchorCtr="0" anchor="t" bIns="47850" lIns="95725" spcFirstLastPara="1" rIns="95725" wrap="square" tIns="47850">
            <a:noAutofit/>
          </a:bodyPr>
          <a:lstStyle/>
          <a:p>
            <a:pPr indent="0" lvl="0" marL="0" rtl="0" algn="l">
              <a:spcBef>
                <a:spcPts val="360"/>
              </a:spcBef>
              <a:spcAft>
                <a:spcPts val="0"/>
              </a:spcAft>
              <a:buNone/>
            </a:pPr>
            <a:r>
              <a:t/>
            </a:r>
            <a:endParaRPr/>
          </a:p>
        </p:txBody>
      </p:sp>
      <p:sp>
        <p:nvSpPr>
          <p:cNvPr id="244" name="Google Shape;244;g210a96a1405_0_0:notes"/>
          <p:cNvSpPr txBox="1"/>
          <p:nvPr>
            <p:ph idx="12" type="sldNum"/>
          </p:nvPr>
        </p:nvSpPr>
        <p:spPr>
          <a:xfrm>
            <a:off x="5438180" y="6948715"/>
            <a:ext cx="4161000" cy="365400"/>
          </a:xfrm>
          <a:prstGeom prst="rect">
            <a:avLst/>
          </a:prstGeom>
        </p:spPr>
        <p:txBody>
          <a:bodyPr anchorCtr="0" anchor="b" bIns="47850" lIns="95725" spcFirstLastPara="1" rIns="95725" wrap="square" tIns="478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10a96a1405_0_8: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10a96a1405_0_8:notes"/>
          <p:cNvSpPr txBox="1"/>
          <p:nvPr>
            <p:ph idx="1" type="body"/>
          </p:nvPr>
        </p:nvSpPr>
        <p:spPr>
          <a:xfrm>
            <a:off x="960538" y="3474963"/>
            <a:ext cx="7680000" cy="3291000"/>
          </a:xfrm>
          <a:prstGeom prst="rect">
            <a:avLst/>
          </a:prstGeom>
        </p:spPr>
        <p:txBody>
          <a:bodyPr anchorCtr="0" anchor="t" bIns="47850" lIns="95725" spcFirstLastPara="1" rIns="95725" wrap="square" tIns="47850">
            <a:noAutofit/>
          </a:bodyPr>
          <a:lstStyle/>
          <a:p>
            <a:pPr indent="0" lvl="0" marL="0" rtl="0" algn="l">
              <a:spcBef>
                <a:spcPts val="360"/>
              </a:spcBef>
              <a:spcAft>
                <a:spcPts val="0"/>
              </a:spcAft>
              <a:buNone/>
            </a:pPr>
            <a:r>
              <a:t/>
            </a:r>
            <a:endParaRPr/>
          </a:p>
        </p:txBody>
      </p:sp>
      <p:sp>
        <p:nvSpPr>
          <p:cNvPr id="253" name="Google Shape;253;g210a96a1405_0_8:notes"/>
          <p:cNvSpPr txBox="1"/>
          <p:nvPr>
            <p:ph idx="12" type="sldNum"/>
          </p:nvPr>
        </p:nvSpPr>
        <p:spPr>
          <a:xfrm>
            <a:off x="5438180" y="6948715"/>
            <a:ext cx="4161000" cy="365400"/>
          </a:xfrm>
          <a:prstGeom prst="rect">
            <a:avLst/>
          </a:prstGeom>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0a96a1405_0_24: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0a96a1405_0_24:notes"/>
          <p:cNvSpPr txBox="1"/>
          <p:nvPr>
            <p:ph idx="1" type="body"/>
          </p:nvPr>
        </p:nvSpPr>
        <p:spPr>
          <a:xfrm>
            <a:off x="960538" y="3474963"/>
            <a:ext cx="7680000" cy="3291000"/>
          </a:xfrm>
          <a:prstGeom prst="rect">
            <a:avLst/>
          </a:prstGeom>
        </p:spPr>
        <p:txBody>
          <a:bodyPr anchorCtr="0" anchor="t" bIns="47850" lIns="95725" spcFirstLastPara="1" rIns="95725" wrap="square" tIns="47850">
            <a:noAutofit/>
          </a:bodyPr>
          <a:lstStyle/>
          <a:p>
            <a:pPr indent="0" lvl="0" marL="0" rtl="0" algn="l">
              <a:spcBef>
                <a:spcPts val="360"/>
              </a:spcBef>
              <a:spcAft>
                <a:spcPts val="0"/>
              </a:spcAft>
              <a:buNone/>
            </a:pPr>
            <a:r>
              <a:t/>
            </a:r>
            <a:endParaRPr/>
          </a:p>
        </p:txBody>
      </p:sp>
      <p:sp>
        <p:nvSpPr>
          <p:cNvPr id="261" name="Google Shape;261;g210a96a1405_0_24:notes"/>
          <p:cNvSpPr txBox="1"/>
          <p:nvPr>
            <p:ph idx="12" type="sldNum"/>
          </p:nvPr>
        </p:nvSpPr>
        <p:spPr>
          <a:xfrm>
            <a:off x="5438180" y="6948715"/>
            <a:ext cx="4161000" cy="365400"/>
          </a:xfrm>
          <a:prstGeom prst="rect">
            <a:avLst/>
          </a:prstGeom>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0" name="Google Shape;90;p2: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91" name="Google Shape;91;p2: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8" name="Google Shape;98;p3: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99" name="Google Shape;99;p3: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8" name="Google Shape;108;p4: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09" name="Google Shape;109;p4: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5" name="Google Shape;115;p5: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marR="0" rtl="0" algn="l">
              <a:lnSpc>
                <a:spcPct val="100000"/>
              </a:lnSpc>
              <a:spcBef>
                <a:spcPts val="0"/>
              </a:spcBef>
              <a:spcAft>
                <a:spcPts val="0"/>
              </a:spcAft>
              <a:buClr>
                <a:schemeClr val="dk1"/>
              </a:buClr>
              <a:buSzPts val="1200"/>
              <a:buFont typeface="Times New Roman"/>
              <a:buNone/>
            </a:pPr>
            <a:r>
              <a:t/>
            </a:r>
            <a:endParaRPr/>
          </a:p>
        </p:txBody>
      </p:sp>
      <p:sp>
        <p:nvSpPr>
          <p:cNvPr id="116" name="Google Shape;116;p5: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4" name="Google Shape;124;p6: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marR="0" rtl="0" algn="l">
              <a:lnSpc>
                <a:spcPct val="100000"/>
              </a:lnSpc>
              <a:spcBef>
                <a:spcPts val="0"/>
              </a:spcBef>
              <a:spcAft>
                <a:spcPts val="0"/>
              </a:spcAft>
              <a:buClr>
                <a:schemeClr val="dk1"/>
              </a:buClr>
              <a:buSzPts val="1200"/>
              <a:buFont typeface="Times New Roman"/>
              <a:buNone/>
            </a:pPr>
            <a:r>
              <a:t/>
            </a:r>
            <a:endParaRPr b="0" i="0" sz="1200" u="none" strike="noStrike">
              <a:solidFill>
                <a:schemeClr val="dk1"/>
              </a:solidFill>
              <a:latin typeface="Times New Roman"/>
              <a:ea typeface="Times New Roman"/>
              <a:cs typeface="Times New Roman"/>
              <a:sym typeface="Times New Roman"/>
            </a:endParaRPr>
          </a:p>
        </p:txBody>
      </p:sp>
      <p:sp>
        <p:nvSpPr>
          <p:cNvPr id="125" name="Google Shape;125;p6: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3" name="Google Shape;133;p7: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34" name="Google Shape;134;p7: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8: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1" name="Google Shape;141;p8: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rPr lang="en-US"/>
              <a:t>Partial acks: an ack that acknowledges some but not all the segments that were outstanding at the start of fast recovery. New reno interprets this as an indication of multiple loss.</a:t>
            </a:r>
            <a:endParaRPr/>
          </a:p>
          <a:p>
            <a:pPr indent="0" lvl="0" marL="0" rtl="0" algn="l">
              <a:spcBef>
                <a:spcPts val="360"/>
              </a:spcBef>
              <a:spcAft>
                <a:spcPts val="0"/>
              </a:spcAft>
              <a:buNone/>
            </a:pPr>
            <a:r>
              <a:rPr lang="en-US"/>
              <a:t>If partial ACK received, re-transmit the next lost segment immediately and set ndupacks = 0 (defaulte send_win)</a:t>
            </a:r>
            <a:endParaRPr/>
          </a:p>
          <a:p>
            <a:pPr indent="0" lvl="0" marL="0" rtl="0" algn="l">
              <a:spcBef>
                <a:spcPts val="360"/>
              </a:spcBef>
              <a:spcAft>
                <a:spcPts val="0"/>
              </a:spcAft>
              <a:buNone/>
            </a:pPr>
            <a:r>
              <a:rPr lang="en-US"/>
              <a:t>Sender remains in fast recovery until all data outstanding when fast recovery was initiated is ACK’ed</a:t>
            </a:r>
            <a:endParaRPr/>
          </a:p>
          <a:p>
            <a:pPr indent="0" lvl="0" marL="0" rtl="0" algn="l">
              <a:spcBef>
                <a:spcPts val="360"/>
              </a:spcBef>
              <a:spcAft>
                <a:spcPts val="0"/>
              </a:spcAft>
              <a:buNone/>
            </a:pPr>
            <a:r>
              <a:rPr lang="en-US"/>
              <a:t>Additional dupACK’s increase ndupacks.</a:t>
            </a:r>
            <a:endParaRPr/>
          </a:p>
        </p:txBody>
      </p:sp>
      <p:sp>
        <p:nvSpPr>
          <p:cNvPr id="142" name="Google Shape;142;p8: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9:notes"/>
          <p:cNvSpPr/>
          <p:nvPr>
            <p:ph idx="2" type="sldImg"/>
          </p:nvPr>
        </p:nvSpPr>
        <p:spPr>
          <a:xfrm>
            <a:off x="2971800" y="549275"/>
            <a:ext cx="3657600" cy="274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2" name="Google Shape;162;p9:notes"/>
          <p:cNvSpPr txBox="1"/>
          <p:nvPr>
            <p:ph idx="1" type="body"/>
          </p:nvPr>
        </p:nvSpPr>
        <p:spPr>
          <a:xfrm>
            <a:off x="960538" y="3474963"/>
            <a:ext cx="7680127" cy="3291114"/>
          </a:xfrm>
          <a:prstGeom prst="rect">
            <a:avLst/>
          </a:prstGeom>
          <a:noFill/>
          <a:ln>
            <a:noFill/>
          </a:ln>
        </p:spPr>
        <p:txBody>
          <a:bodyPr anchorCtr="0" anchor="t" bIns="47850" lIns="95725" spcFirstLastPara="1" rIns="95725" wrap="square" tIns="47850">
            <a:noAutofit/>
          </a:bodyPr>
          <a:lstStyle/>
          <a:p>
            <a:pPr indent="0" lvl="0" marL="0" rtl="0" algn="l">
              <a:spcBef>
                <a:spcPts val="0"/>
              </a:spcBef>
              <a:spcAft>
                <a:spcPts val="0"/>
              </a:spcAft>
              <a:buNone/>
            </a:pPr>
            <a:r>
              <a:t/>
            </a:r>
            <a:endParaRPr/>
          </a:p>
        </p:txBody>
      </p:sp>
      <p:sp>
        <p:nvSpPr>
          <p:cNvPr id="163" name="Google Shape;163;p9:notes"/>
          <p:cNvSpPr txBox="1"/>
          <p:nvPr>
            <p:ph idx="12" type="sldNum"/>
          </p:nvPr>
        </p:nvSpPr>
        <p:spPr>
          <a:xfrm>
            <a:off x="5438180" y="6948715"/>
            <a:ext cx="4160937" cy="365276"/>
          </a:xfrm>
          <a:prstGeom prst="rect">
            <a:avLst/>
          </a:prstGeom>
          <a:noFill/>
          <a:ln>
            <a:noFill/>
          </a:ln>
        </p:spPr>
        <p:txBody>
          <a:bodyPr anchorCtr="0" anchor="b" bIns="47850" lIns="95725" spcFirstLastPara="1" rIns="95725" wrap="square" tIns="4785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4" name="Shape 14"/>
        <p:cNvGrpSpPr/>
        <p:nvPr/>
      </p:nvGrpSpPr>
      <p:grpSpPr>
        <a:xfrm>
          <a:off x="0" y="0"/>
          <a:ext cx="0" cy="0"/>
          <a:chOff x="0" y="0"/>
          <a:chExt cx="0" cy="0"/>
        </a:xfrm>
      </p:grpSpPr>
      <p:sp>
        <p:nvSpPr>
          <p:cNvPr id="15" name="Google Shape;15;p16"/>
          <p:cNvSpPr txBox="1"/>
          <p:nvPr>
            <p:ph idx="1" type="body"/>
          </p:nvPr>
        </p:nvSpPr>
        <p:spPr>
          <a:xfrm>
            <a:off x="152400" y="1447800"/>
            <a:ext cx="8763000" cy="5029200"/>
          </a:xfrm>
          <a:prstGeom prst="rect">
            <a:avLst/>
          </a:prstGeom>
          <a:noFill/>
          <a:ln>
            <a:noFill/>
          </a:ln>
        </p:spPr>
        <p:txBody>
          <a:bodyPr anchorCtr="0" anchor="t" bIns="36000" lIns="36000" spcFirstLastPara="1" rIns="36000" wrap="square" tIns="36000">
            <a:normAutofit/>
          </a:bodyPr>
          <a:lstStyle>
            <a:lvl1pPr indent="-393700" lvl="0" marL="457200" algn="l">
              <a:lnSpc>
                <a:spcPct val="80000"/>
              </a:lnSpc>
              <a:spcBef>
                <a:spcPts val="520"/>
              </a:spcBef>
              <a:spcAft>
                <a:spcPts val="0"/>
              </a:spcAft>
              <a:buClr>
                <a:schemeClr val="dk1"/>
              </a:buClr>
              <a:buSzPts val="2600"/>
              <a:buChar char="•"/>
              <a:defRPr sz="2600"/>
            </a:lvl1pPr>
            <a:lvl2pPr indent="-393700" lvl="1" marL="914400" algn="l">
              <a:lnSpc>
                <a:spcPct val="80000"/>
              </a:lnSpc>
              <a:spcBef>
                <a:spcPts val="520"/>
              </a:spcBef>
              <a:spcAft>
                <a:spcPts val="0"/>
              </a:spcAft>
              <a:buClr>
                <a:schemeClr val="dk1"/>
              </a:buClr>
              <a:buSzPts val="2600"/>
              <a:buChar char="–"/>
              <a:defRPr sz="2600"/>
            </a:lvl2pPr>
            <a:lvl3pPr indent="-393700" lvl="2" marL="1371600" algn="l">
              <a:lnSpc>
                <a:spcPct val="80000"/>
              </a:lnSpc>
              <a:spcBef>
                <a:spcPts val="520"/>
              </a:spcBef>
              <a:spcAft>
                <a:spcPts val="0"/>
              </a:spcAft>
              <a:buClr>
                <a:schemeClr val="dk1"/>
              </a:buClr>
              <a:buSzPts val="2600"/>
              <a:buChar char="•"/>
              <a:defRPr sz="2600"/>
            </a:lvl3pPr>
            <a:lvl4pPr indent="-393700" lvl="3" marL="1828800" algn="l">
              <a:lnSpc>
                <a:spcPct val="80000"/>
              </a:lnSpc>
              <a:spcBef>
                <a:spcPts val="520"/>
              </a:spcBef>
              <a:spcAft>
                <a:spcPts val="0"/>
              </a:spcAft>
              <a:buClr>
                <a:schemeClr val="dk1"/>
              </a:buClr>
              <a:buSzPts val="2600"/>
              <a:buChar char="–"/>
              <a:defRPr sz="2600"/>
            </a:lvl4pPr>
            <a:lvl5pPr indent="-393700" lvl="4" marL="2286000" algn="l">
              <a:lnSpc>
                <a:spcPct val="80000"/>
              </a:lnSpc>
              <a:spcBef>
                <a:spcPts val="520"/>
              </a:spcBef>
              <a:spcAft>
                <a:spcPts val="0"/>
              </a:spcAft>
              <a:buClr>
                <a:schemeClr val="dk1"/>
              </a:buClr>
              <a:buSzPts val="2600"/>
              <a:buChar char="»"/>
              <a:defRPr sz="26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6" name="Google Shape;16;p16"/>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i="0" sz="1400" u="none" cap="none" strike="noStrike">
                <a:solidFill>
                  <a:srgbClr val="FF6600"/>
                </a:solidFill>
                <a:latin typeface="Arial"/>
                <a:ea typeface="Arial"/>
                <a:cs typeface="Arial"/>
                <a:sym typeface="Arial"/>
              </a:defRPr>
            </a:lvl1pPr>
            <a:lvl2pPr indent="0" lvl="1" marL="0" marR="0" algn="r">
              <a:spcBef>
                <a:spcPts val="0"/>
              </a:spcBef>
              <a:spcAft>
                <a:spcPts val="0"/>
              </a:spcAft>
              <a:buNone/>
              <a:defRPr b="1" i="0" sz="1400" u="none" cap="none" strike="noStrike">
                <a:solidFill>
                  <a:srgbClr val="FF6600"/>
                </a:solidFill>
                <a:latin typeface="Arial"/>
                <a:ea typeface="Arial"/>
                <a:cs typeface="Arial"/>
                <a:sym typeface="Arial"/>
              </a:defRPr>
            </a:lvl2pPr>
            <a:lvl3pPr indent="0" lvl="2" marL="0" marR="0" algn="r">
              <a:spcBef>
                <a:spcPts val="0"/>
              </a:spcBef>
              <a:spcAft>
                <a:spcPts val="0"/>
              </a:spcAft>
              <a:buNone/>
              <a:defRPr b="1" i="0" sz="1400" u="none" cap="none" strike="noStrike">
                <a:solidFill>
                  <a:srgbClr val="FF6600"/>
                </a:solidFill>
                <a:latin typeface="Arial"/>
                <a:ea typeface="Arial"/>
                <a:cs typeface="Arial"/>
                <a:sym typeface="Arial"/>
              </a:defRPr>
            </a:lvl3pPr>
            <a:lvl4pPr indent="0" lvl="3" marL="0" marR="0" algn="r">
              <a:spcBef>
                <a:spcPts val="0"/>
              </a:spcBef>
              <a:spcAft>
                <a:spcPts val="0"/>
              </a:spcAft>
              <a:buNone/>
              <a:defRPr b="1" i="0" sz="1400" u="none" cap="none" strike="noStrike">
                <a:solidFill>
                  <a:srgbClr val="FF6600"/>
                </a:solidFill>
                <a:latin typeface="Arial"/>
                <a:ea typeface="Arial"/>
                <a:cs typeface="Arial"/>
                <a:sym typeface="Arial"/>
              </a:defRPr>
            </a:lvl4pPr>
            <a:lvl5pPr indent="0" lvl="4" marL="0" marR="0" algn="r">
              <a:spcBef>
                <a:spcPts val="0"/>
              </a:spcBef>
              <a:spcAft>
                <a:spcPts val="0"/>
              </a:spcAft>
              <a:buNone/>
              <a:defRPr b="1" i="0" sz="1400" u="none" cap="none" strike="noStrike">
                <a:solidFill>
                  <a:srgbClr val="FF6600"/>
                </a:solidFill>
                <a:latin typeface="Arial"/>
                <a:ea typeface="Arial"/>
                <a:cs typeface="Arial"/>
                <a:sym typeface="Arial"/>
              </a:defRPr>
            </a:lvl5pPr>
            <a:lvl6pPr indent="0" lvl="5" marL="0" marR="0" algn="r">
              <a:spcBef>
                <a:spcPts val="0"/>
              </a:spcBef>
              <a:spcAft>
                <a:spcPts val="0"/>
              </a:spcAft>
              <a:buNone/>
              <a:defRPr b="1" i="0" sz="1400" u="none" cap="none" strike="noStrike">
                <a:solidFill>
                  <a:srgbClr val="FF6600"/>
                </a:solidFill>
                <a:latin typeface="Arial"/>
                <a:ea typeface="Arial"/>
                <a:cs typeface="Arial"/>
                <a:sym typeface="Arial"/>
              </a:defRPr>
            </a:lvl6pPr>
            <a:lvl7pPr indent="0" lvl="6" marL="0" marR="0" algn="r">
              <a:spcBef>
                <a:spcPts val="0"/>
              </a:spcBef>
              <a:spcAft>
                <a:spcPts val="0"/>
              </a:spcAft>
              <a:buNone/>
              <a:defRPr b="1" i="0" sz="1400" u="none" cap="none" strike="noStrike">
                <a:solidFill>
                  <a:srgbClr val="FF6600"/>
                </a:solidFill>
                <a:latin typeface="Arial"/>
                <a:ea typeface="Arial"/>
                <a:cs typeface="Arial"/>
                <a:sym typeface="Arial"/>
              </a:defRPr>
            </a:lvl7pPr>
            <a:lvl8pPr indent="0" lvl="7" marL="0" marR="0" algn="r">
              <a:spcBef>
                <a:spcPts val="0"/>
              </a:spcBef>
              <a:spcAft>
                <a:spcPts val="0"/>
              </a:spcAft>
              <a:buNone/>
              <a:defRPr b="1" i="0" sz="1400" u="none" cap="none" strike="noStrike">
                <a:solidFill>
                  <a:srgbClr val="FF6600"/>
                </a:solidFill>
                <a:latin typeface="Arial"/>
                <a:ea typeface="Arial"/>
                <a:cs typeface="Arial"/>
                <a:sym typeface="Arial"/>
              </a:defRPr>
            </a:lvl8pPr>
            <a:lvl9pPr indent="0" lvl="8" marL="0" marR="0" algn="r">
              <a:spcBef>
                <a:spcPts val="0"/>
              </a:spcBef>
              <a:spcAft>
                <a:spcPts val="0"/>
              </a:spcAft>
              <a:buNone/>
              <a:defRPr b="1" i="0" sz="1400" u="none" cap="none" strike="noStrike">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9" name="Google Shape;19;p16"/>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cxnSp>
        <p:nvCxnSpPr>
          <p:cNvPr id="20" name="Google Shape;20;p16"/>
          <p:cNvCxnSpPr/>
          <p:nvPr/>
        </p:nvCxnSpPr>
        <p:spPr>
          <a:xfrm>
            <a:off x="152400" y="1295400"/>
            <a:ext cx="8763000" cy="0"/>
          </a:xfrm>
          <a:prstGeom prst="straightConnector1">
            <a:avLst/>
          </a:prstGeom>
          <a:noFill/>
          <a:ln cap="flat" cmpd="sng" w="25400">
            <a:solidFill>
              <a:srgbClr val="FF6600"/>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Only, Blackout">
  <p:cSld name="Content Only, Blackout">
    <p:bg>
      <p:bgPr>
        <a:solidFill>
          <a:schemeClr val="dk1"/>
        </a:solidFill>
      </p:bgPr>
    </p:bg>
    <p:spTree>
      <p:nvGrpSpPr>
        <p:cNvPr id="71" name="Shape 71"/>
        <p:cNvGrpSpPr/>
        <p:nvPr/>
      </p:nvGrpSpPr>
      <p:grpSpPr>
        <a:xfrm>
          <a:off x="0" y="0"/>
          <a:ext cx="0" cy="0"/>
          <a:chOff x="0" y="0"/>
          <a:chExt cx="0" cy="0"/>
        </a:xfrm>
      </p:grpSpPr>
      <p:sp>
        <p:nvSpPr>
          <p:cNvPr id="72" name="Google Shape;72;p25"/>
          <p:cNvSpPr txBox="1"/>
          <p:nvPr>
            <p:ph idx="1" type="body"/>
          </p:nvPr>
        </p:nvSpPr>
        <p:spPr>
          <a:xfrm>
            <a:off x="152400" y="178755"/>
            <a:ext cx="8763000" cy="6298245"/>
          </a:xfrm>
          <a:prstGeom prst="rect">
            <a:avLst/>
          </a:prstGeom>
          <a:noFill/>
          <a:ln>
            <a:noFill/>
          </a:ln>
        </p:spPr>
        <p:txBody>
          <a:bodyPr anchorCtr="0" anchor="t" bIns="36000" lIns="36000" spcFirstLastPara="1" rIns="36000" wrap="square" tIns="36000">
            <a:normAutofit/>
          </a:bodyPr>
          <a:lstStyle>
            <a:lvl1pPr indent="-393700" lvl="0" marL="457200" algn="l">
              <a:lnSpc>
                <a:spcPct val="80000"/>
              </a:lnSpc>
              <a:spcBef>
                <a:spcPts val="520"/>
              </a:spcBef>
              <a:spcAft>
                <a:spcPts val="0"/>
              </a:spcAft>
              <a:buClr>
                <a:schemeClr val="lt1"/>
              </a:buClr>
              <a:buSzPts val="2600"/>
              <a:buChar char="•"/>
              <a:defRPr sz="2600">
                <a:solidFill>
                  <a:schemeClr val="lt1"/>
                </a:solidFill>
              </a:defRPr>
            </a:lvl1pPr>
            <a:lvl2pPr indent="-393700" lvl="1" marL="914400" algn="l">
              <a:lnSpc>
                <a:spcPct val="80000"/>
              </a:lnSpc>
              <a:spcBef>
                <a:spcPts val="520"/>
              </a:spcBef>
              <a:spcAft>
                <a:spcPts val="0"/>
              </a:spcAft>
              <a:buClr>
                <a:schemeClr val="lt1"/>
              </a:buClr>
              <a:buSzPts val="2600"/>
              <a:buChar char="–"/>
              <a:defRPr sz="2600">
                <a:solidFill>
                  <a:schemeClr val="lt1"/>
                </a:solidFill>
              </a:defRPr>
            </a:lvl2pPr>
            <a:lvl3pPr indent="-393700" lvl="2" marL="1371600" algn="l">
              <a:lnSpc>
                <a:spcPct val="80000"/>
              </a:lnSpc>
              <a:spcBef>
                <a:spcPts val="520"/>
              </a:spcBef>
              <a:spcAft>
                <a:spcPts val="0"/>
              </a:spcAft>
              <a:buClr>
                <a:schemeClr val="lt1"/>
              </a:buClr>
              <a:buSzPts val="2600"/>
              <a:buChar char="•"/>
              <a:defRPr sz="2600">
                <a:solidFill>
                  <a:schemeClr val="lt1"/>
                </a:solidFill>
              </a:defRPr>
            </a:lvl3pPr>
            <a:lvl4pPr indent="-393700" lvl="3" marL="1828800" algn="l">
              <a:lnSpc>
                <a:spcPct val="80000"/>
              </a:lnSpc>
              <a:spcBef>
                <a:spcPts val="520"/>
              </a:spcBef>
              <a:spcAft>
                <a:spcPts val="0"/>
              </a:spcAft>
              <a:buClr>
                <a:schemeClr val="lt1"/>
              </a:buClr>
              <a:buSzPts val="2600"/>
              <a:buChar char="–"/>
              <a:defRPr sz="2600">
                <a:solidFill>
                  <a:schemeClr val="lt1"/>
                </a:solidFill>
              </a:defRPr>
            </a:lvl4pPr>
            <a:lvl5pPr indent="-393700" lvl="4" marL="2286000" algn="l">
              <a:lnSpc>
                <a:spcPct val="80000"/>
              </a:lnSpc>
              <a:spcBef>
                <a:spcPts val="520"/>
              </a:spcBef>
              <a:spcAft>
                <a:spcPts val="0"/>
              </a:spcAft>
              <a:buClr>
                <a:schemeClr val="lt1"/>
              </a:buClr>
              <a:buSzPts val="2600"/>
              <a:buChar char="»"/>
              <a:defRPr sz="26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3" name="Google Shape;73;p25"/>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5"/>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5"/>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lackout">
  <p:cSld name="Blank, Blackout">
    <p:bg>
      <p:bgPr>
        <a:solidFill>
          <a:schemeClr val="dk1"/>
        </a:solidFill>
      </p:bgPr>
    </p:bg>
    <p:spTree>
      <p:nvGrpSpPr>
        <p:cNvPr id="76" name="Shape 76"/>
        <p:cNvGrpSpPr/>
        <p:nvPr/>
      </p:nvGrpSpPr>
      <p:grpSpPr>
        <a:xfrm>
          <a:off x="0" y="0"/>
          <a:ext cx="0" cy="0"/>
          <a:chOff x="0" y="0"/>
          <a:chExt cx="0" cy="0"/>
        </a:xfrm>
      </p:grpSpPr>
      <p:sp>
        <p:nvSpPr>
          <p:cNvPr id="77" name="Google Shape;77;p26"/>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17"/>
          <p:cNvSpPr txBox="1"/>
          <p:nvPr>
            <p:ph idx="1" type="body"/>
          </p:nvPr>
        </p:nvSpPr>
        <p:spPr>
          <a:xfrm>
            <a:off x="155425" y="1470346"/>
            <a:ext cx="4340375" cy="4877434"/>
          </a:xfrm>
          <a:prstGeom prst="rect">
            <a:avLst/>
          </a:prstGeom>
          <a:noFill/>
          <a:ln>
            <a:noFill/>
          </a:ln>
        </p:spPr>
        <p:txBody>
          <a:bodyPr anchorCtr="0" anchor="t" bIns="36000" lIns="36000" spcFirstLastPara="1" rIns="36000" wrap="square" tIns="36000">
            <a:normAutofit/>
          </a:bodyPr>
          <a:lstStyle>
            <a:lvl1pPr indent="-393700" lvl="0" marL="457200" algn="l">
              <a:lnSpc>
                <a:spcPct val="80000"/>
              </a:lnSpc>
              <a:spcBef>
                <a:spcPts val="520"/>
              </a:spcBef>
              <a:spcAft>
                <a:spcPts val="0"/>
              </a:spcAft>
              <a:buClr>
                <a:schemeClr val="dk1"/>
              </a:buClr>
              <a:buSzPts val="2600"/>
              <a:buChar char="•"/>
              <a:defRPr sz="2600"/>
            </a:lvl1pPr>
            <a:lvl2pPr indent="-393700" lvl="1" marL="914400" algn="l">
              <a:lnSpc>
                <a:spcPct val="80000"/>
              </a:lnSpc>
              <a:spcBef>
                <a:spcPts val="520"/>
              </a:spcBef>
              <a:spcAft>
                <a:spcPts val="0"/>
              </a:spcAft>
              <a:buClr>
                <a:schemeClr val="dk1"/>
              </a:buClr>
              <a:buSzPts val="2600"/>
              <a:buChar char="–"/>
              <a:defRPr sz="2600"/>
            </a:lvl2pPr>
            <a:lvl3pPr indent="-393700" lvl="2" marL="1371600" algn="l">
              <a:lnSpc>
                <a:spcPct val="80000"/>
              </a:lnSpc>
              <a:spcBef>
                <a:spcPts val="520"/>
              </a:spcBef>
              <a:spcAft>
                <a:spcPts val="0"/>
              </a:spcAft>
              <a:buClr>
                <a:schemeClr val="dk1"/>
              </a:buClr>
              <a:buSzPts val="2600"/>
              <a:buChar char="•"/>
              <a:defRPr sz="2600"/>
            </a:lvl3pPr>
            <a:lvl4pPr indent="-393700" lvl="3" marL="1828800" algn="l">
              <a:lnSpc>
                <a:spcPct val="80000"/>
              </a:lnSpc>
              <a:spcBef>
                <a:spcPts val="520"/>
              </a:spcBef>
              <a:spcAft>
                <a:spcPts val="0"/>
              </a:spcAft>
              <a:buClr>
                <a:schemeClr val="dk1"/>
              </a:buClr>
              <a:buSzPts val="2600"/>
              <a:buChar char="–"/>
              <a:defRPr sz="2600"/>
            </a:lvl4pPr>
            <a:lvl5pPr indent="-393700" lvl="4" marL="2286000" algn="l">
              <a:lnSpc>
                <a:spcPct val="80000"/>
              </a:lnSpc>
              <a:spcBef>
                <a:spcPts val="520"/>
              </a:spcBef>
              <a:spcAft>
                <a:spcPts val="0"/>
              </a:spcAft>
              <a:buClr>
                <a:schemeClr val="dk1"/>
              </a:buClr>
              <a:buSzPts val="2600"/>
              <a:buChar char="»"/>
              <a:defRPr sz="2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3" name="Google Shape;23;p17"/>
          <p:cNvSpPr txBox="1"/>
          <p:nvPr>
            <p:ph idx="2" type="body"/>
          </p:nvPr>
        </p:nvSpPr>
        <p:spPr>
          <a:xfrm>
            <a:off x="4648199" y="1470346"/>
            <a:ext cx="4263565" cy="4877434"/>
          </a:xfrm>
          <a:prstGeom prst="rect">
            <a:avLst/>
          </a:prstGeom>
          <a:noFill/>
          <a:ln>
            <a:noFill/>
          </a:ln>
        </p:spPr>
        <p:txBody>
          <a:bodyPr anchorCtr="0" anchor="t" bIns="36000" lIns="36000" spcFirstLastPara="1" rIns="36000" wrap="square" tIns="36000">
            <a:normAutofit/>
          </a:bodyPr>
          <a:lstStyle>
            <a:lvl1pPr indent="-393700" lvl="0" marL="457200" algn="l">
              <a:lnSpc>
                <a:spcPct val="80000"/>
              </a:lnSpc>
              <a:spcBef>
                <a:spcPts val="520"/>
              </a:spcBef>
              <a:spcAft>
                <a:spcPts val="0"/>
              </a:spcAft>
              <a:buClr>
                <a:schemeClr val="dk1"/>
              </a:buClr>
              <a:buSzPts val="2600"/>
              <a:buChar char="•"/>
              <a:defRPr sz="2600"/>
            </a:lvl1pPr>
            <a:lvl2pPr indent="-393700" lvl="1" marL="914400" algn="l">
              <a:lnSpc>
                <a:spcPct val="80000"/>
              </a:lnSpc>
              <a:spcBef>
                <a:spcPts val="520"/>
              </a:spcBef>
              <a:spcAft>
                <a:spcPts val="0"/>
              </a:spcAft>
              <a:buClr>
                <a:schemeClr val="dk1"/>
              </a:buClr>
              <a:buSzPts val="2600"/>
              <a:buChar char="–"/>
              <a:defRPr sz="2600"/>
            </a:lvl2pPr>
            <a:lvl3pPr indent="-393700" lvl="2" marL="1371600" algn="l">
              <a:lnSpc>
                <a:spcPct val="80000"/>
              </a:lnSpc>
              <a:spcBef>
                <a:spcPts val="520"/>
              </a:spcBef>
              <a:spcAft>
                <a:spcPts val="0"/>
              </a:spcAft>
              <a:buClr>
                <a:schemeClr val="dk1"/>
              </a:buClr>
              <a:buSzPts val="2600"/>
              <a:buChar char="•"/>
              <a:defRPr sz="2600"/>
            </a:lvl3pPr>
            <a:lvl4pPr indent="-393700" lvl="3" marL="1828800" algn="l">
              <a:lnSpc>
                <a:spcPct val="80000"/>
              </a:lnSpc>
              <a:spcBef>
                <a:spcPts val="520"/>
              </a:spcBef>
              <a:spcAft>
                <a:spcPts val="0"/>
              </a:spcAft>
              <a:buClr>
                <a:schemeClr val="dk1"/>
              </a:buClr>
              <a:buSzPts val="2600"/>
              <a:buChar char="–"/>
              <a:defRPr sz="2600"/>
            </a:lvl4pPr>
            <a:lvl5pPr indent="-393700" lvl="4" marL="2286000" algn="l">
              <a:lnSpc>
                <a:spcPct val="80000"/>
              </a:lnSpc>
              <a:spcBef>
                <a:spcPts val="520"/>
              </a:spcBef>
              <a:spcAft>
                <a:spcPts val="0"/>
              </a:spcAft>
              <a:buClr>
                <a:schemeClr val="dk1"/>
              </a:buClr>
              <a:buSzPts val="2600"/>
              <a:buChar char="»"/>
              <a:defRPr sz="26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4" name="Google Shape;24;p17"/>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i="0" sz="1400" u="none" cap="none" strike="noStrike">
                <a:solidFill>
                  <a:srgbClr val="FF6600"/>
                </a:solidFill>
                <a:latin typeface="Arial"/>
                <a:ea typeface="Arial"/>
                <a:cs typeface="Arial"/>
                <a:sym typeface="Arial"/>
              </a:defRPr>
            </a:lvl1pPr>
            <a:lvl2pPr indent="0" lvl="1" marL="0" marR="0" algn="r">
              <a:spcBef>
                <a:spcPts val="0"/>
              </a:spcBef>
              <a:spcAft>
                <a:spcPts val="0"/>
              </a:spcAft>
              <a:buNone/>
              <a:defRPr b="1" i="0" sz="1400" u="none" cap="none" strike="noStrike">
                <a:solidFill>
                  <a:srgbClr val="FF6600"/>
                </a:solidFill>
                <a:latin typeface="Arial"/>
                <a:ea typeface="Arial"/>
                <a:cs typeface="Arial"/>
                <a:sym typeface="Arial"/>
              </a:defRPr>
            </a:lvl2pPr>
            <a:lvl3pPr indent="0" lvl="2" marL="0" marR="0" algn="r">
              <a:spcBef>
                <a:spcPts val="0"/>
              </a:spcBef>
              <a:spcAft>
                <a:spcPts val="0"/>
              </a:spcAft>
              <a:buNone/>
              <a:defRPr b="1" i="0" sz="1400" u="none" cap="none" strike="noStrike">
                <a:solidFill>
                  <a:srgbClr val="FF6600"/>
                </a:solidFill>
                <a:latin typeface="Arial"/>
                <a:ea typeface="Arial"/>
                <a:cs typeface="Arial"/>
                <a:sym typeface="Arial"/>
              </a:defRPr>
            </a:lvl3pPr>
            <a:lvl4pPr indent="0" lvl="3" marL="0" marR="0" algn="r">
              <a:spcBef>
                <a:spcPts val="0"/>
              </a:spcBef>
              <a:spcAft>
                <a:spcPts val="0"/>
              </a:spcAft>
              <a:buNone/>
              <a:defRPr b="1" i="0" sz="1400" u="none" cap="none" strike="noStrike">
                <a:solidFill>
                  <a:srgbClr val="FF6600"/>
                </a:solidFill>
                <a:latin typeface="Arial"/>
                <a:ea typeface="Arial"/>
                <a:cs typeface="Arial"/>
                <a:sym typeface="Arial"/>
              </a:defRPr>
            </a:lvl4pPr>
            <a:lvl5pPr indent="0" lvl="4" marL="0" marR="0" algn="r">
              <a:spcBef>
                <a:spcPts val="0"/>
              </a:spcBef>
              <a:spcAft>
                <a:spcPts val="0"/>
              </a:spcAft>
              <a:buNone/>
              <a:defRPr b="1" i="0" sz="1400" u="none" cap="none" strike="noStrike">
                <a:solidFill>
                  <a:srgbClr val="FF6600"/>
                </a:solidFill>
                <a:latin typeface="Arial"/>
                <a:ea typeface="Arial"/>
                <a:cs typeface="Arial"/>
                <a:sym typeface="Arial"/>
              </a:defRPr>
            </a:lvl5pPr>
            <a:lvl6pPr indent="0" lvl="5" marL="0" marR="0" algn="r">
              <a:spcBef>
                <a:spcPts val="0"/>
              </a:spcBef>
              <a:spcAft>
                <a:spcPts val="0"/>
              </a:spcAft>
              <a:buNone/>
              <a:defRPr b="1" i="0" sz="1400" u="none" cap="none" strike="noStrike">
                <a:solidFill>
                  <a:srgbClr val="FF6600"/>
                </a:solidFill>
                <a:latin typeface="Arial"/>
                <a:ea typeface="Arial"/>
                <a:cs typeface="Arial"/>
                <a:sym typeface="Arial"/>
              </a:defRPr>
            </a:lvl6pPr>
            <a:lvl7pPr indent="0" lvl="6" marL="0" marR="0" algn="r">
              <a:spcBef>
                <a:spcPts val="0"/>
              </a:spcBef>
              <a:spcAft>
                <a:spcPts val="0"/>
              </a:spcAft>
              <a:buNone/>
              <a:defRPr b="1" i="0" sz="1400" u="none" cap="none" strike="noStrike">
                <a:solidFill>
                  <a:srgbClr val="FF6600"/>
                </a:solidFill>
                <a:latin typeface="Arial"/>
                <a:ea typeface="Arial"/>
                <a:cs typeface="Arial"/>
                <a:sym typeface="Arial"/>
              </a:defRPr>
            </a:lvl7pPr>
            <a:lvl8pPr indent="0" lvl="7" marL="0" marR="0" algn="r">
              <a:spcBef>
                <a:spcPts val="0"/>
              </a:spcBef>
              <a:spcAft>
                <a:spcPts val="0"/>
              </a:spcAft>
              <a:buNone/>
              <a:defRPr b="1" i="0" sz="1400" u="none" cap="none" strike="noStrike">
                <a:solidFill>
                  <a:srgbClr val="FF6600"/>
                </a:solidFill>
                <a:latin typeface="Arial"/>
                <a:ea typeface="Arial"/>
                <a:cs typeface="Arial"/>
                <a:sym typeface="Arial"/>
              </a:defRPr>
            </a:lvl8pPr>
            <a:lvl9pPr indent="0" lvl="8" marL="0" marR="0" algn="r">
              <a:spcBef>
                <a:spcPts val="0"/>
              </a:spcBef>
              <a:spcAft>
                <a:spcPts val="0"/>
              </a:spcAft>
              <a:buNone/>
              <a:defRPr b="1" i="0" sz="1400" u="none" cap="none" strike="noStrike">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17"/>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cxnSp>
        <p:nvCxnSpPr>
          <p:cNvPr id="28" name="Google Shape;28;p17"/>
          <p:cNvCxnSpPr/>
          <p:nvPr/>
        </p:nvCxnSpPr>
        <p:spPr>
          <a:xfrm>
            <a:off x="152400" y="1295400"/>
            <a:ext cx="8763000" cy="0"/>
          </a:xfrm>
          <a:prstGeom prst="straightConnector1">
            <a:avLst/>
          </a:prstGeom>
          <a:noFill/>
          <a:ln cap="flat" cmpd="sng" w="25400">
            <a:solidFill>
              <a:srgbClr val="FF6600"/>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9" name="Shape 29"/>
        <p:cNvGrpSpPr/>
        <p:nvPr/>
      </p:nvGrpSpPr>
      <p:grpSpPr>
        <a:xfrm>
          <a:off x="0" y="0"/>
          <a:ext cx="0" cy="0"/>
          <a:chOff x="0" y="0"/>
          <a:chExt cx="0" cy="0"/>
        </a:xfrm>
      </p:grpSpPr>
      <p:sp>
        <p:nvSpPr>
          <p:cNvPr id="30" name="Google Shape;30;p18"/>
          <p:cNvSpPr txBox="1"/>
          <p:nvPr>
            <p:ph type="ctrTitle"/>
          </p:nvPr>
        </p:nvSpPr>
        <p:spPr>
          <a:xfrm>
            <a:off x="381000" y="685800"/>
            <a:ext cx="8382000" cy="19050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SzPts val="1400"/>
              <a:buNone/>
              <a:defRPr b="1" i="0" sz="36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1" name="Google Shape;31;p18"/>
          <p:cNvSpPr txBox="1"/>
          <p:nvPr>
            <p:ph idx="1" type="subTitle"/>
          </p:nvPr>
        </p:nvSpPr>
        <p:spPr>
          <a:xfrm>
            <a:off x="1371600" y="4495800"/>
            <a:ext cx="6400800" cy="1752600"/>
          </a:xfrm>
          <a:prstGeom prst="rect">
            <a:avLst/>
          </a:prstGeom>
          <a:noFill/>
          <a:ln>
            <a:noFill/>
          </a:ln>
        </p:spPr>
        <p:txBody>
          <a:bodyPr anchorCtr="0" anchor="t" bIns="36000" lIns="36000" spcFirstLastPara="1" rIns="36000" wrap="square" tIns="36000">
            <a:normAutofit/>
          </a:bodyPr>
          <a:lstStyle>
            <a:lvl1pPr lvl="0" algn="ctr">
              <a:lnSpc>
                <a:spcPct val="80000"/>
              </a:lnSpc>
              <a:spcBef>
                <a:spcPts val="560"/>
              </a:spcBef>
              <a:spcAft>
                <a:spcPts val="0"/>
              </a:spcAft>
              <a:buClr>
                <a:srgbClr val="000000"/>
              </a:buClr>
              <a:buSzPts val="2800"/>
              <a:buNone/>
              <a:defRPr sz="2800">
                <a:solidFill>
                  <a:srgbClr val="000000"/>
                </a:solidFill>
              </a:defRPr>
            </a:lvl1pPr>
            <a:lvl2pPr lvl="1" algn="ctr">
              <a:lnSpc>
                <a:spcPct val="80000"/>
              </a:lnSpc>
              <a:spcBef>
                <a:spcPts val="480"/>
              </a:spcBef>
              <a:spcAft>
                <a:spcPts val="0"/>
              </a:spcAft>
              <a:buClr>
                <a:srgbClr val="888888"/>
              </a:buClr>
              <a:buSzPts val="2400"/>
              <a:buNone/>
              <a:defRPr>
                <a:solidFill>
                  <a:srgbClr val="888888"/>
                </a:solidFill>
              </a:defRPr>
            </a:lvl2pPr>
            <a:lvl3pPr lvl="2" algn="ctr">
              <a:lnSpc>
                <a:spcPct val="80000"/>
              </a:lnSpc>
              <a:spcBef>
                <a:spcPts val="480"/>
              </a:spcBef>
              <a:spcAft>
                <a:spcPts val="0"/>
              </a:spcAft>
              <a:buClr>
                <a:srgbClr val="888888"/>
              </a:buClr>
              <a:buSzPts val="2400"/>
              <a:buNone/>
              <a:defRPr>
                <a:solidFill>
                  <a:srgbClr val="888888"/>
                </a:solidFill>
              </a:defRPr>
            </a:lvl3pPr>
            <a:lvl4pPr lvl="3" algn="ctr">
              <a:lnSpc>
                <a:spcPct val="80000"/>
              </a:lnSpc>
              <a:spcBef>
                <a:spcPts val="480"/>
              </a:spcBef>
              <a:spcAft>
                <a:spcPts val="0"/>
              </a:spcAft>
              <a:buClr>
                <a:srgbClr val="888888"/>
              </a:buClr>
              <a:buSzPts val="2400"/>
              <a:buNone/>
              <a:defRPr>
                <a:solidFill>
                  <a:srgbClr val="888888"/>
                </a:solidFill>
              </a:defRPr>
            </a:lvl4pPr>
            <a:lvl5pPr lvl="4" algn="ctr">
              <a:lnSpc>
                <a:spcPct val="80000"/>
              </a:lnSpc>
              <a:spcBef>
                <a:spcPts val="480"/>
              </a:spcBef>
              <a:spcAft>
                <a:spcPts val="0"/>
              </a:spcAft>
              <a:buClr>
                <a:srgbClr val="888888"/>
              </a:buClr>
              <a:buSzPts val="24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pic>
        <p:nvPicPr>
          <p:cNvPr descr="Princeton_shield.tif" id="32" name="Google Shape;32;p18"/>
          <p:cNvPicPr preferRelativeResize="0"/>
          <p:nvPr/>
        </p:nvPicPr>
        <p:blipFill rotWithShape="1">
          <a:blip r:embed="rId2">
            <a:alphaModFix/>
          </a:blip>
          <a:srcRect b="0" l="0" r="11865" t="0"/>
          <a:stretch/>
        </p:blipFill>
        <p:spPr>
          <a:xfrm>
            <a:off x="4169050" y="2971800"/>
            <a:ext cx="805900" cy="1018171"/>
          </a:xfrm>
          <a:prstGeom prst="rect">
            <a:avLst/>
          </a:prstGeom>
          <a:noFill/>
          <a:ln>
            <a:noFill/>
          </a:ln>
        </p:spPr>
      </p:pic>
      <p:cxnSp>
        <p:nvCxnSpPr>
          <p:cNvPr id="33" name="Google Shape;33;p18"/>
          <p:cNvCxnSpPr/>
          <p:nvPr/>
        </p:nvCxnSpPr>
        <p:spPr>
          <a:xfrm>
            <a:off x="152400" y="4343400"/>
            <a:ext cx="8763000" cy="0"/>
          </a:xfrm>
          <a:prstGeom prst="straightConnector1">
            <a:avLst/>
          </a:prstGeom>
          <a:noFill/>
          <a:ln cap="flat" cmpd="sng" w="25400">
            <a:solidFill>
              <a:srgbClr val="FF6600"/>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36" name="Google Shape;36;p19"/>
          <p:cNvSpPr txBox="1"/>
          <p:nvPr>
            <p:ph idx="1" type="body"/>
          </p:nvPr>
        </p:nvSpPr>
        <p:spPr>
          <a:xfrm>
            <a:off x="722313" y="2906713"/>
            <a:ext cx="7772400" cy="1500187"/>
          </a:xfrm>
          <a:prstGeom prst="rect">
            <a:avLst/>
          </a:prstGeom>
          <a:noFill/>
          <a:ln>
            <a:noFill/>
          </a:ln>
        </p:spPr>
        <p:txBody>
          <a:bodyPr anchorCtr="0" anchor="b" bIns="36000" lIns="36000" spcFirstLastPara="1" rIns="36000" wrap="square" tIns="36000">
            <a:normAutofit/>
          </a:bodyPr>
          <a:lstStyle>
            <a:lvl1pPr indent="-228600" lvl="0" marL="457200" algn="l">
              <a:lnSpc>
                <a:spcPct val="80000"/>
              </a:lnSpc>
              <a:spcBef>
                <a:spcPts val="400"/>
              </a:spcBef>
              <a:spcAft>
                <a:spcPts val="0"/>
              </a:spcAft>
              <a:buClr>
                <a:srgbClr val="888888"/>
              </a:buClr>
              <a:buSzPts val="2000"/>
              <a:buNone/>
              <a:defRPr sz="2000">
                <a:solidFill>
                  <a:srgbClr val="888888"/>
                </a:solidFill>
              </a:defRPr>
            </a:lvl1pPr>
            <a:lvl2pPr indent="-228600" lvl="1" marL="914400" algn="l">
              <a:lnSpc>
                <a:spcPct val="80000"/>
              </a:lnSpc>
              <a:spcBef>
                <a:spcPts val="360"/>
              </a:spcBef>
              <a:spcAft>
                <a:spcPts val="0"/>
              </a:spcAft>
              <a:buClr>
                <a:srgbClr val="888888"/>
              </a:buClr>
              <a:buSzPts val="1800"/>
              <a:buNone/>
              <a:defRPr sz="1800">
                <a:solidFill>
                  <a:srgbClr val="888888"/>
                </a:solidFill>
              </a:defRPr>
            </a:lvl2pPr>
            <a:lvl3pPr indent="-228600" lvl="2" marL="1371600" algn="l">
              <a:lnSpc>
                <a:spcPct val="80000"/>
              </a:lnSpc>
              <a:spcBef>
                <a:spcPts val="320"/>
              </a:spcBef>
              <a:spcAft>
                <a:spcPts val="0"/>
              </a:spcAft>
              <a:buClr>
                <a:srgbClr val="888888"/>
              </a:buClr>
              <a:buSzPts val="1600"/>
              <a:buNone/>
              <a:defRPr sz="1600">
                <a:solidFill>
                  <a:srgbClr val="888888"/>
                </a:solidFill>
              </a:defRPr>
            </a:lvl3pPr>
            <a:lvl4pPr indent="-228600" lvl="3" marL="1828800" algn="l">
              <a:lnSpc>
                <a:spcPct val="80000"/>
              </a:lnSpc>
              <a:spcBef>
                <a:spcPts val="280"/>
              </a:spcBef>
              <a:spcAft>
                <a:spcPts val="0"/>
              </a:spcAft>
              <a:buClr>
                <a:srgbClr val="888888"/>
              </a:buClr>
              <a:buSzPts val="1400"/>
              <a:buNone/>
              <a:defRPr sz="1400">
                <a:solidFill>
                  <a:srgbClr val="888888"/>
                </a:solidFill>
              </a:defRPr>
            </a:lvl4pPr>
            <a:lvl5pPr indent="-228600" lvl="4" marL="2286000" algn="l">
              <a:lnSpc>
                <a:spcPct val="80000"/>
              </a:lnSpc>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7" name="Google Shape;37;p19"/>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9"/>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9"/>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20"/>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20"/>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cxnSp>
        <p:nvCxnSpPr>
          <p:cNvPr id="45" name="Google Shape;45;p20"/>
          <p:cNvCxnSpPr/>
          <p:nvPr/>
        </p:nvCxnSpPr>
        <p:spPr>
          <a:xfrm>
            <a:off x="152400" y="1295400"/>
            <a:ext cx="8763000" cy="0"/>
          </a:xfrm>
          <a:prstGeom prst="straightConnector1">
            <a:avLst/>
          </a:prstGeom>
          <a:noFill/>
          <a:ln cap="flat" cmpd="sng" w="25400">
            <a:solidFill>
              <a:srgbClr val="FF6600"/>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6" name="Shape 46"/>
        <p:cNvGrpSpPr/>
        <p:nvPr/>
      </p:nvGrpSpPr>
      <p:grpSpPr>
        <a:xfrm>
          <a:off x="0" y="0"/>
          <a:ext cx="0" cy="0"/>
          <a:chOff x="0" y="0"/>
          <a:chExt cx="0" cy="0"/>
        </a:xfrm>
      </p:grpSpPr>
      <p:sp>
        <p:nvSpPr>
          <p:cNvPr id="47" name="Google Shape;47;p21"/>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1"/>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1"/>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0" name="Shape 50"/>
        <p:cNvGrpSpPr/>
        <p:nvPr/>
      </p:nvGrpSpPr>
      <p:grpSpPr>
        <a:xfrm>
          <a:off x="0" y="0"/>
          <a:ext cx="0" cy="0"/>
          <a:chOff x="0" y="0"/>
          <a:chExt cx="0" cy="0"/>
        </a:xfrm>
      </p:grpSpPr>
      <p:sp>
        <p:nvSpPr>
          <p:cNvPr id="51" name="Google Shape;51;p22"/>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2" name="Google Shape;52;p22"/>
          <p:cNvSpPr txBox="1"/>
          <p:nvPr>
            <p:ph idx="1" type="body"/>
          </p:nvPr>
        </p:nvSpPr>
        <p:spPr>
          <a:xfrm>
            <a:off x="3575050" y="273050"/>
            <a:ext cx="5111750" cy="5853113"/>
          </a:xfrm>
          <a:prstGeom prst="rect">
            <a:avLst/>
          </a:prstGeom>
          <a:noFill/>
          <a:ln>
            <a:noFill/>
          </a:ln>
        </p:spPr>
        <p:txBody>
          <a:bodyPr anchorCtr="0" anchor="t" bIns="36000" lIns="36000" spcFirstLastPara="1" rIns="36000" wrap="square" tIns="36000">
            <a:normAutofit/>
          </a:bodyPr>
          <a:lstStyle>
            <a:lvl1pPr indent="-431800" lvl="0" marL="457200" algn="l">
              <a:lnSpc>
                <a:spcPct val="80000"/>
              </a:lnSpc>
              <a:spcBef>
                <a:spcPts val="640"/>
              </a:spcBef>
              <a:spcAft>
                <a:spcPts val="0"/>
              </a:spcAft>
              <a:buClr>
                <a:schemeClr val="dk1"/>
              </a:buClr>
              <a:buSzPts val="3200"/>
              <a:buChar char="•"/>
              <a:defRPr sz="3200"/>
            </a:lvl1pPr>
            <a:lvl2pPr indent="-406400" lvl="1" marL="914400" algn="l">
              <a:lnSpc>
                <a:spcPct val="80000"/>
              </a:lnSpc>
              <a:spcBef>
                <a:spcPts val="560"/>
              </a:spcBef>
              <a:spcAft>
                <a:spcPts val="0"/>
              </a:spcAft>
              <a:buClr>
                <a:schemeClr val="dk1"/>
              </a:buClr>
              <a:buSzPts val="2800"/>
              <a:buChar char="–"/>
              <a:defRPr sz="2800"/>
            </a:lvl2pPr>
            <a:lvl3pPr indent="-381000" lvl="2" marL="1371600" algn="l">
              <a:lnSpc>
                <a:spcPct val="80000"/>
              </a:lnSpc>
              <a:spcBef>
                <a:spcPts val="480"/>
              </a:spcBef>
              <a:spcAft>
                <a:spcPts val="0"/>
              </a:spcAft>
              <a:buClr>
                <a:schemeClr val="dk1"/>
              </a:buClr>
              <a:buSzPts val="2400"/>
              <a:buChar char="•"/>
              <a:defRPr sz="2400"/>
            </a:lvl3pPr>
            <a:lvl4pPr indent="-355600" lvl="3" marL="1828800" algn="l">
              <a:lnSpc>
                <a:spcPct val="80000"/>
              </a:lnSpc>
              <a:spcBef>
                <a:spcPts val="400"/>
              </a:spcBef>
              <a:spcAft>
                <a:spcPts val="0"/>
              </a:spcAft>
              <a:buClr>
                <a:schemeClr val="dk1"/>
              </a:buClr>
              <a:buSzPts val="2000"/>
              <a:buChar char="–"/>
              <a:defRPr sz="2000"/>
            </a:lvl4pPr>
            <a:lvl5pPr indent="-355600" lvl="4" marL="2286000" algn="l">
              <a:lnSpc>
                <a:spcPct val="80000"/>
              </a:lnSpc>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3" name="Google Shape;53;p22"/>
          <p:cNvSpPr txBox="1"/>
          <p:nvPr>
            <p:ph idx="2" type="body"/>
          </p:nvPr>
        </p:nvSpPr>
        <p:spPr>
          <a:xfrm>
            <a:off x="457200" y="1435100"/>
            <a:ext cx="3008313" cy="4691063"/>
          </a:xfrm>
          <a:prstGeom prst="rect">
            <a:avLst/>
          </a:prstGeom>
          <a:noFill/>
          <a:ln>
            <a:noFill/>
          </a:ln>
        </p:spPr>
        <p:txBody>
          <a:bodyPr anchorCtr="0" anchor="t" bIns="36000" lIns="36000" spcFirstLastPara="1" rIns="36000" wrap="square" tIns="36000">
            <a:normAutofit/>
          </a:bodyPr>
          <a:lstStyle>
            <a:lvl1pPr indent="-228600" lvl="0" marL="457200" algn="l">
              <a:lnSpc>
                <a:spcPct val="80000"/>
              </a:lnSpc>
              <a:spcBef>
                <a:spcPts val="280"/>
              </a:spcBef>
              <a:spcAft>
                <a:spcPts val="0"/>
              </a:spcAft>
              <a:buClr>
                <a:schemeClr val="dk1"/>
              </a:buClr>
              <a:buSzPts val="1400"/>
              <a:buNone/>
              <a:defRPr sz="1400"/>
            </a:lvl1pPr>
            <a:lvl2pPr indent="-228600" lvl="1" marL="914400" algn="l">
              <a:lnSpc>
                <a:spcPct val="80000"/>
              </a:lnSpc>
              <a:spcBef>
                <a:spcPts val="240"/>
              </a:spcBef>
              <a:spcAft>
                <a:spcPts val="0"/>
              </a:spcAft>
              <a:buClr>
                <a:schemeClr val="dk1"/>
              </a:buClr>
              <a:buSzPts val="1200"/>
              <a:buNone/>
              <a:defRPr sz="1200"/>
            </a:lvl2pPr>
            <a:lvl3pPr indent="-228600" lvl="2" marL="1371600" algn="l">
              <a:lnSpc>
                <a:spcPct val="80000"/>
              </a:lnSpc>
              <a:spcBef>
                <a:spcPts val="200"/>
              </a:spcBef>
              <a:spcAft>
                <a:spcPts val="0"/>
              </a:spcAft>
              <a:buClr>
                <a:schemeClr val="dk1"/>
              </a:buClr>
              <a:buSzPts val="1000"/>
              <a:buNone/>
              <a:defRPr sz="1000"/>
            </a:lvl3pPr>
            <a:lvl4pPr indent="-228600" lvl="3" marL="1828800" algn="l">
              <a:lnSpc>
                <a:spcPct val="80000"/>
              </a:lnSpc>
              <a:spcBef>
                <a:spcPts val="180"/>
              </a:spcBef>
              <a:spcAft>
                <a:spcPts val="0"/>
              </a:spcAft>
              <a:buClr>
                <a:schemeClr val="dk1"/>
              </a:buClr>
              <a:buSzPts val="900"/>
              <a:buNone/>
              <a:defRPr sz="900"/>
            </a:lvl4pPr>
            <a:lvl5pPr indent="-228600" lvl="4" marL="2286000" algn="l">
              <a:lnSpc>
                <a:spcPct val="80000"/>
              </a:lnSpc>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4" name="Google Shape;54;p22"/>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2"/>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7" name="Shape 57"/>
        <p:cNvGrpSpPr/>
        <p:nvPr/>
      </p:nvGrpSpPr>
      <p:grpSpPr>
        <a:xfrm>
          <a:off x="0" y="0"/>
          <a:ext cx="0" cy="0"/>
          <a:chOff x="0" y="0"/>
          <a:chExt cx="0" cy="0"/>
        </a:xfrm>
      </p:grpSpPr>
      <p:sp>
        <p:nvSpPr>
          <p:cNvPr id="58" name="Google Shape;58;p23"/>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59" name="Google Shape;59;p23"/>
          <p:cNvSpPr/>
          <p:nvPr>
            <p:ph idx="2" type="pic"/>
          </p:nvPr>
        </p:nvSpPr>
        <p:spPr>
          <a:xfrm>
            <a:off x="1792288" y="612775"/>
            <a:ext cx="5486400" cy="4114800"/>
          </a:xfrm>
          <a:prstGeom prst="rect">
            <a:avLst/>
          </a:prstGeom>
          <a:noFill/>
          <a:ln>
            <a:noFill/>
          </a:ln>
        </p:spPr>
      </p:sp>
      <p:sp>
        <p:nvSpPr>
          <p:cNvPr id="60" name="Google Shape;60;p23"/>
          <p:cNvSpPr txBox="1"/>
          <p:nvPr>
            <p:ph idx="1" type="body"/>
          </p:nvPr>
        </p:nvSpPr>
        <p:spPr>
          <a:xfrm>
            <a:off x="1792288" y="5367338"/>
            <a:ext cx="5486400" cy="804862"/>
          </a:xfrm>
          <a:prstGeom prst="rect">
            <a:avLst/>
          </a:prstGeom>
          <a:noFill/>
          <a:ln>
            <a:noFill/>
          </a:ln>
        </p:spPr>
        <p:txBody>
          <a:bodyPr anchorCtr="0" anchor="t" bIns="36000" lIns="36000" spcFirstLastPara="1" rIns="36000" wrap="square" tIns="36000">
            <a:normAutofit/>
          </a:bodyPr>
          <a:lstStyle>
            <a:lvl1pPr indent="-228600" lvl="0" marL="457200" algn="l">
              <a:lnSpc>
                <a:spcPct val="80000"/>
              </a:lnSpc>
              <a:spcBef>
                <a:spcPts val="280"/>
              </a:spcBef>
              <a:spcAft>
                <a:spcPts val="0"/>
              </a:spcAft>
              <a:buClr>
                <a:schemeClr val="dk1"/>
              </a:buClr>
              <a:buSzPts val="1400"/>
              <a:buNone/>
              <a:defRPr sz="1400"/>
            </a:lvl1pPr>
            <a:lvl2pPr indent="-228600" lvl="1" marL="914400" algn="l">
              <a:lnSpc>
                <a:spcPct val="80000"/>
              </a:lnSpc>
              <a:spcBef>
                <a:spcPts val="240"/>
              </a:spcBef>
              <a:spcAft>
                <a:spcPts val="0"/>
              </a:spcAft>
              <a:buClr>
                <a:schemeClr val="dk1"/>
              </a:buClr>
              <a:buSzPts val="1200"/>
              <a:buNone/>
              <a:defRPr sz="1200"/>
            </a:lvl2pPr>
            <a:lvl3pPr indent="-228600" lvl="2" marL="1371600" algn="l">
              <a:lnSpc>
                <a:spcPct val="80000"/>
              </a:lnSpc>
              <a:spcBef>
                <a:spcPts val="200"/>
              </a:spcBef>
              <a:spcAft>
                <a:spcPts val="0"/>
              </a:spcAft>
              <a:buClr>
                <a:schemeClr val="dk1"/>
              </a:buClr>
              <a:buSzPts val="1000"/>
              <a:buNone/>
              <a:defRPr sz="1000"/>
            </a:lvl3pPr>
            <a:lvl4pPr indent="-228600" lvl="3" marL="1828800" algn="l">
              <a:lnSpc>
                <a:spcPct val="80000"/>
              </a:lnSpc>
              <a:spcBef>
                <a:spcPts val="180"/>
              </a:spcBef>
              <a:spcAft>
                <a:spcPts val="0"/>
              </a:spcAft>
              <a:buClr>
                <a:schemeClr val="dk1"/>
              </a:buClr>
              <a:buSzPts val="900"/>
              <a:buNone/>
              <a:defRPr sz="900"/>
            </a:lvl4pPr>
            <a:lvl5pPr indent="-228600" lvl="4" marL="2286000" algn="l">
              <a:lnSpc>
                <a:spcPct val="80000"/>
              </a:lnSpc>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1" name="Google Shape;61;p23"/>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3"/>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Blackout">
  <p:cSld name="Title and Content, Blackout">
    <p:bg>
      <p:bgPr>
        <a:solidFill>
          <a:schemeClr val="dk1"/>
        </a:solidFill>
      </p:bgPr>
    </p:bg>
    <p:spTree>
      <p:nvGrpSpPr>
        <p:cNvPr id="64" name="Shape 64"/>
        <p:cNvGrpSpPr/>
        <p:nvPr/>
      </p:nvGrpSpPr>
      <p:grpSpPr>
        <a:xfrm>
          <a:off x="0" y="0"/>
          <a:ext cx="0" cy="0"/>
          <a:chOff x="0" y="0"/>
          <a:chExt cx="0" cy="0"/>
        </a:xfrm>
      </p:grpSpPr>
      <p:sp>
        <p:nvSpPr>
          <p:cNvPr id="65" name="Google Shape;65;p24"/>
          <p:cNvSpPr txBox="1"/>
          <p:nvPr>
            <p:ph idx="1" type="body"/>
          </p:nvPr>
        </p:nvSpPr>
        <p:spPr>
          <a:xfrm>
            <a:off x="152400" y="1447800"/>
            <a:ext cx="8763000" cy="5029200"/>
          </a:xfrm>
          <a:prstGeom prst="rect">
            <a:avLst/>
          </a:prstGeom>
          <a:noFill/>
          <a:ln>
            <a:noFill/>
          </a:ln>
        </p:spPr>
        <p:txBody>
          <a:bodyPr anchorCtr="0" anchor="t" bIns="36000" lIns="36000" spcFirstLastPara="1" rIns="36000" wrap="square" tIns="36000">
            <a:normAutofit/>
          </a:bodyPr>
          <a:lstStyle>
            <a:lvl1pPr indent="-393700" lvl="0" marL="457200" algn="l">
              <a:lnSpc>
                <a:spcPct val="80000"/>
              </a:lnSpc>
              <a:spcBef>
                <a:spcPts val="520"/>
              </a:spcBef>
              <a:spcAft>
                <a:spcPts val="0"/>
              </a:spcAft>
              <a:buClr>
                <a:schemeClr val="lt1"/>
              </a:buClr>
              <a:buSzPts val="2600"/>
              <a:buChar char="•"/>
              <a:defRPr sz="2600">
                <a:solidFill>
                  <a:schemeClr val="lt1"/>
                </a:solidFill>
              </a:defRPr>
            </a:lvl1pPr>
            <a:lvl2pPr indent="-393700" lvl="1" marL="914400" algn="l">
              <a:lnSpc>
                <a:spcPct val="80000"/>
              </a:lnSpc>
              <a:spcBef>
                <a:spcPts val="520"/>
              </a:spcBef>
              <a:spcAft>
                <a:spcPts val="0"/>
              </a:spcAft>
              <a:buClr>
                <a:schemeClr val="lt1"/>
              </a:buClr>
              <a:buSzPts val="2600"/>
              <a:buChar char="–"/>
              <a:defRPr sz="2600">
                <a:solidFill>
                  <a:schemeClr val="lt1"/>
                </a:solidFill>
              </a:defRPr>
            </a:lvl2pPr>
            <a:lvl3pPr indent="-393700" lvl="2" marL="1371600" algn="l">
              <a:lnSpc>
                <a:spcPct val="80000"/>
              </a:lnSpc>
              <a:spcBef>
                <a:spcPts val="520"/>
              </a:spcBef>
              <a:spcAft>
                <a:spcPts val="0"/>
              </a:spcAft>
              <a:buClr>
                <a:schemeClr val="lt1"/>
              </a:buClr>
              <a:buSzPts val="2600"/>
              <a:buChar char="•"/>
              <a:defRPr sz="2600">
                <a:solidFill>
                  <a:schemeClr val="lt1"/>
                </a:solidFill>
              </a:defRPr>
            </a:lvl3pPr>
            <a:lvl4pPr indent="-393700" lvl="3" marL="1828800" algn="l">
              <a:lnSpc>
                <a:spcPct val="80000"/>
              </a:lnSpc>
              <a:spcBef>
                <a:spcPts val="520"/>
              </a:spcBef>
              <a:spcAft>
                <a:spcPts val="0"/>
              </a:spcAft>
              <a:buClr>
                <a:schemeClr val="lt1"/>
              </a:buClr>
              <a:buSzPts val="2600"/>
              <a:buChar char="–"/>
              <a:defRPr sz="2600">
                <a:solidFill>
                  <a:schemeClr val="lt1"/>
                </a:solidFill>
              </a:defRPr>
            </a:lvl4pPr>
            <a:lvl5pPr indent="-393700" lvl="4" marL="2286000" algn="l">
              <a:lnSpc>
                <a:spcPct val="80000"/>
              </a:lnSpc>
              <a:spcBef>
                <a:spcPts val="520"/>
              </a:spcBef>
              <a:spcAft>
                <a:spcPts val="0"/>
              </a:spcAft>
              <a:buClr>
                <a:schemeClr val="lt1"/>
              </a:buClr>
              <a:buSzPts val="2600"/>
              <a:buChar char="»"/>
              <a:defRPr sz="2600">
                <a:solidFill>
                  <a:schemeClr val="lt1"/>
                </a:solidFill>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6" name="Google Shape;66;p24"/>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4"/>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algn="r">
              <a:spcBef>
                <a:spcPts val="0"/>
              </a:spcBef>
              <a:spcAft>
                <a:spcPts val="0"/>
              </a:spcAft>
              <a:buNone/>
              <a:defRPr b="1" sz="1400">
                <a:solidFill>
                  <a:srgbClr val="FF6600"/>
                </a:solidFill>
                <a:latin typeface="Arial"/>
                <a:ea typeface="Arial"/>
                <a:cs typeface="Arial"/>
                <a:sym typeface="Arial"/>
              </a:defRPr>
            </a:lvl1pPr>
            <a:lvl2pPr indent="0" lvl="1" marL="0" marR="0" algn="r">
              <a:spcBef>
                <a:spcPts val="0"/>
              </a:spcBef>
              <a:spcAft>
                <a:spcPts val="0"/>
              </a:spcAft>
              <a:buNone/>
              <a:defRPr b="1" sz="1400">
                <a:solidFill>
                  <a:srgbClr val="FF6600"/>
                </a:solidFill>
                <a:latin typeface="Arial"/>
                <a:ea typeface="Arial"/>
                <a:cs typeface="Arial"/>
                <a:sym typeface="Arial"/>
              </a:defRPr>
            </a:lvl2pPr>
            <a:lvl3pPr indent="0" lvl="2" marL="0" marR="0" algn="r">
              <a:spcBef>
                <a:spcPts val="0"/>
              </a:spcBef>
              <a:spcAft>
                <a:spcPts val="0"/>
              </a:spcAft>
              <a:buNone/>
              <a:defRPr b="1" sz="1400">
                <a:solidFill>
                  <a:srgbClr val="FF6600"/>
                </a:solidFill>
                <a:latin typeface="Arial"/>
                <a:ea typeface="Arial"/>
                <a:cs typeface="Arial"/>
                <a:sym typeface="Arial"/>
              </a:defRPr>
            </a:lvl3pPr>
            <a:lvl4pPr indent="0" lvl="3" marL="0" marR="0" algn="r">
              <a:spcBef>
                <a:spcPts val="0"/>
              </a:spcBef>
              <a:spcAft>
                <a:spcPts val="0"/>
              </a:spcAft>
              <a:buNone/>
              <a:defRPr b="1" sz="1400">
                <a:solidFill>
                  <a:srgbClr val="FF6600"/>
                </a:solidFill>
                <a:latin typeface="Arial"/>
                <a:ea typeface="Arial"/>
                <a:cs typeface="Arial"/>
                <a:sym typeface="Arial"/>
              </a:defRPr>
            </a:lvl4pPr>
            <a:lvl5pPr indent="0" lvl="4" marL="0" marR="0" algn="r">
              <a:spcBef>
                <a:spcPts val="0"/>
              </a:spcBef>
              <a:spcAft>
                <a:spcPts val="0"/>
              </a:spcAft>
              <a:buNone/>
              <a:defRPr b="1" sz="1400">
                <a:solidFill>
                  <a:srgbClr val="FF6600"/>
                </a:solidFill>
                <a:latin typeface="Arial"/>
                <a:ea typeface="Arial"/>
                <a:cs typeface="Arial"/>
                <a:sym typeface="Arial"/>
              </a:defRPr>
            </a:lvl5pPr>
            <a:lvl6pPr indent="0" lvl="5" marL="0" marR="0" algn="r">
              <a:spcBef>
                <a:spcPts val="0"/>
              </a:spcBef>
              <a:spcAft>
                <a:spcPts val="0"/>
              </a:spcAft>
              <a:buNone/>
              <a:defRPr b="1" sz="1400">
                <a:solidFill>
                  <a:srgbClr val="FF6600"/>
                </a:solidFill>
                <a:latin typeface="Arial"/>
                <a:ea typeface="Arial"/>
                <a:cs typeface="Arial"/>
                <a:sym typeface="Arial"/>
              </a:defRPr>
            </a:lvl6pPr>
            <a:lvl7pPr indent="0" lvl="6" marL="0" marR="0" algn="r">
              <a:spcBef>
                <a:spcPts val="0"/>
              </a:spcBef>
              <a:spcAft>
                <a:spcPts val="0"/>
              </a:spcAft>
              <a:buNone/>
              <a:defRPr b="1" sz="1400">
                <a:solidFill>
                  <a:srgbClr val="FF6600"/>
                </a:solidFill>
                <a:latin typeface="Arial"/>
                <a:ea typeface="Arial"/>
                <a:cs typeface="Arial"/>
                <a:sym typeface="Arial"/>
              </a:defRPr>
            </a:lvl7pPr>
            <a:lvl8pPr indent="0" lvl="7" marL="0" marR="0" algn="r">
              <a:spcBef>
                <a:spcPts val="0"/>
              </a:spcBef>
              <a:spcAft>
                <a:spcPts val="0"/>
              </a:spcAft>
              <a:buNone/>
              <a:defRPr b="1" sz="1400">
                <a:solidFill>
                  <a:srgbClr val="FF6600"/>
                </a:solidFill>
                <a:latin typeface="Arial"/>
                <a:ea typeface="Arial"/>
                <a:cs typeface="Arial"/>
                <a:sym typeface="Arial"/>
              </a:defRPr>
            </a:lvl8pPr>
            <a:lvl9pPr indent="0" lvl="8" marL="0" marR="0" algn="r">
              <a:spcBef>
                <a:spcPts val="0"/>
              </a:spcBef>
              <a:spcAft>
                <a:spcPts val="0"/>
              </a:spcAft>
              <a:buNone/>
              <a:defRPr b="1" sz="1400">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69" name="Google Shape;69;p24"/>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lvl1pPr lvl="0" marR="0" rtl="0" algn="l">
              <a:lnSpc>
                <a:spcPct val="80000"/>
              </a:lnSpc>
              <a:spcBef>
                <a:spcPts val="0"/>
              </a:spcBef>
              <a:spcAft>
                <a:spcPts val="0"/>
              </a:spcAft>
              <a:buSzPts val="1400"/>
              <a:buNone/>
              <a:defRPr b="1" i="0" sz="3600" u="none" cap="none" strike="noStrike">
                <a:solidFill>
                  <a:schemeClr val="lt1"/>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rgbClr val="000090"/>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cxnSp>
        <p:nvCxnSpPr>
          <p:cNvPr id="70" name="Google Shape;70;p24"/>
          <p:cNvCxnSpPr/>
          <p:nvPr/>
        </p:nvCxnSpPr>
        <p:spPr>
          <a:xfrm>
            <a:off x="152400" y="1295400"/>
            <a:ext cx="8763000" cy="0"/>
          </a:xfrm>
          <a:prstGeom prst="straightConnector1">
            <a:avLst/>
          </a:prstGeom>
          <a:noFill/>
          <a:ln cap="flat" cmpd="sng" w="25400">
            <a:solidFill>
              <a:srgbClr val="FF6600"/>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idx="1" type="body"/>
          </p:nvPr>
        </p:nvSpPr>
        <p:spPr>
          <a:xfrm>
            <a:off x="152400" y="1447800"/>
            <a:ext cx="8763000" cy="5029200"/>
          </a:xfrm>
          <a:prstGeom prst="rect">
            <a:avLst/>
          </a:prstGeom>
          <a:noFill/>
          <a:ln>
            <a:noFill/>
          </a:ln>
        </p:spPr>
        <p:txBody>
          <a:bodyPr anchorCtr="0" anchor="t" bIns="36000" lIns="36000" spcFirstLastPara="1" rIns="36000" wrap="square" tIns="36000">
            <a:normAutofit/>
          </a:bodyPr>
          <a:lstStyle>
            <a:lvl1pPr indent="-381000" lvl="0" marL="457200" marR="0" rtl="0" algn="l">
              <a:lnSpc>
                <a:spcPct val="8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81000" lvl="1" marL="914400" marR="0" rtl="0" algn="l">
              <a:lnSpc>
                <a:spcPct val="8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81000" lvl="2" marL="1371600" marR="0" rtl="0" algn="l">
              <a:lnSpc>
                <a:spcPct val="8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81000" lvl="3" marL="1828800" marR="0" rtl="0" algn="l">
              <a:lnSpc>
                <a:spcPct val="8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4pPr>
            <a:lvl5pPr indent="-381000" lvl="4" marL="2286000" marR="0" rtl="0" algn="l">
              <a:lnSpc>
                <a:spcPct val="8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1" name="Google Shape;11;p15"/>
          <p:cNvSpPr txBox="1"/>
          <p:nvPr>
            <p:ph idx="10" type="dt"/>
          </p:nvPr>
        </p:nvSpPr>
        <p:spPr>
          <a:xfrm>
            <a:off x="152400" y="6553200"/>
            <a:ext cx="2133600" cy="2127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200" u="none" cap="none" strike="noStrike">
                <a:solidFill>
                  <a:srgbClr val="888888"/>
                </a:solidFill>
                <a:latin typeface="Arial"/>
                <a:ea typeface="Arial"/>
                <a:cs typeface="Arial"/>
                <a:sym typeface="Arial"/>
              </a:defRPr>
            </a:lvl1pPr>
            <a:lvl2pPr lvl="1"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2pPr>
            <a:lvl3pPr lvl="2"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3pPr>
            <a:lvl4pPr lvl="3"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4pPr>
            <a:lvl5pPr lvl="4"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5pPr>
            <a:lvl6pPr lvl="5"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6pPr>
            <a:lvl7pPr lvl="6"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7pPr>
            <a:lvl8pPr lvl="7"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8pPr>
            <a:lvl9pPr lvl="8"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9pPr>
          </a:lstStyle>
          <a:p/>
        </p:txBody>
      </p:sp>
      <p:sp>
        <p:nvSpPr>
          <p:cNvPr id="12" name="Google Shape;12;p15"/>
          <p:cNvSpPr txBox="1"/>
          <p:nvPr>
            <p:ph idx="11" type="ftr"/>
          </p:nvPr>
        </p:nvSpPr>
        <p:spPr>
          <a:xfrm>
            <a:off x="3124200" y="6553200"/>
            <a:ext cx="2895600" cy="2127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1" i="0" sz="1200" u="none" cap="none" strike="noStrike">
                <a:solidFill>
                  <a:srgbClr val="888888"/>
                </a:solidFill>
                <a:latin typeface="Arial"/>
                <a:ea typeface="Arial"/>
                <a:cs typeface="Arial"/>
                <a:sym typeface="Arial"/>
              </a:defRPr>
            </a:lvl1pPr>
            <a:lvl2pPr lvl="1"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2pPr>
            <a:lvl3pPr lvl="2"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3pPr>
            <a:lvl4pPr lvl="3"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4pPr>
            <a:lvl5pPr lvl="4" marR="0" rtl="0" algn="ctr">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5pPr>
            <a:lvl6pPr lvl="5"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6pPr>
            <a:lvl7pPr lvl="6"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7pPr>
            <a:lvl8pPr lvl="7"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8pPr>
            <a:lvl9pPr lvl="8" marR="0" rtl="0" algn="l">
              <a:spcBef>
                <a:spcPts val="0"/>
              </a:spcBef>
              <a:spcAft>
                <a:spcPts val="0"/>
              </a:spcAft>
              <a:buSzPts val="1400"/>
              <a:buNone/>
              <a:defRPr b="1" i="0" sz="2000" u="none" cap="none" strike="noStrike">
                <a:solidFill>
                  <a:schemeClr val="dk1"/>
                </a:solidFill>
                <a:latin typeface="Courier New"/>
                <a:ea typeface="Courier New"/>
                <a:cs typeface="Courier New"/>
                <a:sym typeface="Courier New"/>
              </a:defRPr>
            </a:lvl9pPr>
          </a:lstStyle>
          <a:p/>
        </p:txBody>
      </p:sp>
      <p:sp>
        <p:nvSpPr>
          <p:cNvPr id="13" name="Google Shape;13;p15"/>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lvl1pPr indent="0" lvl="0" marL="0" marR="0" rtl="0" algn="r">
              <a:spcBef>
                <a:spcPts val="0"/>
              </a:spcBef>
              <a:spcAft>
                <a:spcPts val="0"/>
              </a:spcAft>
              <a:buNone/>
              <a:defRPr b="1" i="0" sz="1400" u="none" cap="none" strike="noStrike">
                <a:solidFill>
                  <a:srgbClr val="FF6600"/>
                </a:solidFill>
                <a:latin typeface="Arial"/>
                <a:ea typeface="Arial"/>
                <a:cs typeface="Arial"/>
                <a:sym typeface="Arial"/>
              </a:defRPr>
            </a:lvl1pPr>
            <a:lvl2pPr indent="0" lvl="1" marL="0" marR="0" rtl="0" algn="r">
              <a:spcBef>
                <a:spcPts val="0"/>
              </a:spcBef>
              <a:spcAft>
                <a:spcPts val="0"/>
              </a:spcAft>
              <a:buNone/>
              <a:defRPr b="1" i="0" sz="1400" u="none" cap="none" strike="noStrike">
                <a:solidFill>
                  <a:srgbClr val="FF6600"/>
                </a:solidFill>
                <a:latin typeface="Arial"/>
                <a:ea typeface="Arial"/>
                <a:cs typeface="Arial"/>
                <a:sym typeface="Arial"/>
              </a:defRPr>
            </a:lvl2pPr>
            <a:lvl3pPr indent="0" lvl="2" marL="0" marR="0" rtl="0" algn="r">
              <a:spcBef>
                <a:spcPts val="0"/>
              </a:spcBef>
              <a:spcAft>
                <a:spcPts val="0"/>
              </a:spcAft>
              <a:buNone/>
              <a:defRPr b="1" i="0" sz="1400" u="none" cap="none" strike="noStrike">
                <a:solidFill>
                  <a:srgbClr val="FF6600"/>
                </a:solidFill>
                <a:latin typeface="Arial"/>
                <a:ea typeface="Arial"/>
                <a:cs typeface="Arial"/>
                <a:sym typeface="Arial"/>
              </a:defRPr>
            </a:lvl3pPr>
            <a:lvl4pPr indent="0" lvl="3" marL="0" marR="0" rtl="0" algn="r">
              <a:spcBef>
                <a:spcPts val="0"/>
              </a:spcBef>
              <a:spcAft>
                <a:spcPts val="0"/>
              </a:spcAft>
              <a:buNone/>
              <a:defRPr b="1" i="0" sz="1400" u="none" cap="none" strike="noStrike">
                <a:solidFill>
                  <a:srgbClr val="FF6600"/>
                </a:solidFill>
                <a:latin typeface="Arial"/>
                <a:ea typeface="Arial"/>
                <a:cs typeface="Arial"/>
                <a:sym typeface="Arial"/>
              </a:defRPr>
            </a:lvl4pPr>
            <a:lvl5pPr indent="0" lvl="4" marL="0" marR="0" rtl="0" algn="r">
              <a:spcBef>
                <a:spcPts val="0"/>
              </a:spcBef>
              <a:spcAft>
                <a:spcPts val="0"/>
              </a:spcAft>
              <a:buNone/>
              <a:defRPr b="1" i="0" sz="1400" u="none" cap="none" strike="noStrike">
                <a:solidFill>
                  <a:srgbClr val="FF6600"/>
                </a:solidFill>
                <a:latin typeface="Arial"/>
                <a:ea typeface="Arial"/>
                <a:cs typeface="Arial"/>
                <a:sym typeface="Arial"/>
              </a:defRPr>
            </a:lvl5pPr>
            <a:lvl6pPr indent="0" lvl="5" marL="0" marR="0" rtl="0" algn="r">
              <a:spcBef>
                <a:spcPts val="0"/>
              </a:spcBef>
              <a:spcAft>
                <a:spcPts val="0"/>
              </a:spcAft>
              <a:buNone/>
              <a:defRPr b="1" i="0" sz="1400" u="none" cap="none" strike="noStrike">
                <a:solidFill>
                  <a:srgbClr val="FF6600"/>
                </a:solidFill>
                <a:latin typeface="Arial"/>
                <a:ea typeface="Arial"/>
                <a:cs typeface="Arial"/>
                <a:sym typeface="Arial"/>
              </a:defRPr>
            </a:lvl6pPr>
            <a:lvl7pPr indent="0" lvl="6" marL="0" marR="0" rtl="0" algn="r">
              <a:spcBef>
                <a:spcPts val="0"/>
              </a:spcBef>
              <a:spcAft>
                <a:spcPts val="0"/>
              </a:spcAft>
              <a:buNone/>
              <a:defRPr b="1" i="0" sz="1400" u="none" cap="none" strike="noStrike">
                <a:solidFill>
                  <a:srgbClr val="FF6600"/>
                </a:solidFill>
                <a:latin typeface="Arial"/>
                <a:ea typeface="Arial"/>
                <a:cs typeface="Arial"/>
                <a:sym typeface="Arial"/>
              </a:defRPr>
            </a:lvl7pPr>
            <a:lvl8pPr indent="0" lvl="7" marL="0" marR="0" rtl="0" algn="r">
              <a:spcBef>
                <a:spcPts val="0"/>
              </a:spcBef>
              <a:spcAft>
                <a:spcPts val="0"/>
              </a:spcAft>
              <a:buNone/>
              <a:defRPr b="1" i="0" sz="1400" u="none" cap="none" strike="noStrike">
                <a:solidFill>
                  <a:srgbClr val="FF6600"/>
                </a:solidFill>
                <a:latin typeface="Arial"/>
                <a:ea typeface="Arial"/>
                <a:cs typeface="Arial"/>
                <a:sym typeface="Arial"/>
              </a:defRPr>
            </a:lvl8pPr>
            <a:lvl9pPr indent="0" lvl="8" marL="0" marR="0" rtl="0" algn="r">
              <a:spcBef>
                <a:spcPts val="0"/>
              </a:spcBef>
              <a:spcAft>
                <a:spcPts val="0"/>
              </a:spcAft>
              <a:buNone/>
              <a:defRPr b="1" i="0" sz="1400" u="none" cap="none" strike="noStrike">
                <a:solidFill>
                  <a:srgbClr val="FF66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
          <p:cNvSpPr txBox="1"/>
          <p:nvPr>
            <p:ph idx="1" type="body"/>
          </p:nvPr>
        </p:nvSpPr>
        <p:spPr>
          <a:xfrm>
            <a:off x="152400" y="1447800"/>
            <a:ext cx="8763000" cy="5029200"/>
          </a:xfrm>
          <a:prstGeom prst="rect">
            <a:avLst/>
          </a:prstGeom>
          <a:noFill/>
          <a:ln>
            <a:noFill/>
          </a:ln>
        </p:spPr>
        <p:txBody>
          <a:bodyPr anchorCtr="0" anchor="t" bIns="36000" lIns="36000" spcFirstLastPara="1" rIns="36000" wrap="square" tIns="36000">
            <a:normAutofit/>
          </a:bodyPr>
          <a:lstStyle/>
          <a:p>
            <a:pPr indent="0" lvl="1" marL="457200" rtl="0" algn="l">
              <a:lnSpc>
                <a:spcPct val="80000"/>
              </a:lnSpc>
              <a:spcBef>
                <a:spcPts val="0"/>
              </a:spcBef>
              <a:spcAft>
                <a:spcPts val="0"/>
              </a:spcAft>
              <a:buClr>
                <a:schemeClr val="dk1"/>
              </a:buClr>
              <a:buSzPts val="2600"/>
              <a:buNone/>
            </a:pPr>
            <a:r>
              <a:rPr b="1" lang="en-US"/>
              <a:t>Main topic:</a:t>
            </a:r>
            <a:endParaRPr/>
          </a:p>
          <a:p>
            <a:pPr indent="-285750" lvl="1" marL="742950" rtl="0" algn="l">
              <a:lnSpc>
                <a:spcPct val="80000"/>
              </a:lnSpc>
              <a:spcBef>
                <a:spcPts val="520"/>
              </a:spcBef>
              <a:spcAft>
                <a:spcPts val="0"/>
              </a:spcAft>
              <a:buClr>
                <a:schemeClr val="dk1"/>
              </a:buClr>
              <a:buSzPts val="2600"/>
              <a:buFont typeface="Arial"/>
              <a:buChar char="-"/>
            </a:pPr>
            <a:r>
              <a:rPr lang="en-US"/>
              <a:t>Assignment 2: TCP Congestion Control and Bufferbloat</a:t>
            </a:r>
            <a:endParaRPr/>
          </a:p>
          <a:p>
            <a:pPr indent="0" lvl="1" marL="457200" rtl="0" algn="l">
              <a:lnSpc>
                <a:spcPct val="80000"/>
              </a:lnSpc>
              <a:spcBef>
                <a:spcPts val="520"/>
              </a:spcBef>
              <a:spcAft>
                <a:spcPts val="0"/>
              </a:spcAft>
              <a:buClr>
                <a:schemeClr val="dk1"/>
              </a:buClr>
              <a:buSzPts val="2600"/>
              <a:buNone/>
            </a:pPr>
            <a:r>
              <a:t/>
            </a:r>
            <a:endParaRPr b="1"/>
          </a:p>
          <a:p>
            <a:pPr indent="0" lvl="1" marL="457200" rtl="0" algn="l">
              <a:lnSpc>
                <a:spcPct val="80000"/>
              </a:lnSpc>
              <a:spcBef>
                <a:spcPts val="520"/>
              </a:spcBef>
              <a:spcAft>
                <a:spcPts val="0"/>
              </a:spcAft>
              <a:buClr>
                <a:schemeClr val="dk1"/>
              </a:buClr>
              <a:buSzPts val="2600"/>
              <a:buNone/>
            </a:pPr>
            <a:r>
              <a:rPr b="1" lang="en-US"/>
              <a:t>Breakout rooms:</a:t>
            </a:r>
            <a:endParaRPr/>
          </a:p>
          <a:p>
            <a:pPr indent="-285750" lvl="1" marL="742950" rtl="0" algn="l">
              <a:lnSpc>
                <a:spcPct val="80000"/>
              </a:lnSpc>
              <a:spcBef>
                <a:spcPts val="520"/>
              </a:spcBef>
              <a:spcAft>
                <a:spcPts val="0"/>
              </a:spcAft>
              <a:buClr>
                <a:schemeClr val="dk1"/>
              </a:buClr>
              <a:buSzPts val="2600"/>
              <a:buChar char="–"/>
            </a:pPr>
            <a:r>
              <a:rPr lang="en-US"/>
              <a:t>The effect of parallel TCP connections on the congested network?</a:t>
            </a:r>
            <a:endParaRPr/>
          </a:p>
          <a:p>
            <a:pPr indent="-285750" lvl="1" marL="742950" rtl="0" algn="l">
              <a:lnSpc>
                <a:spcPct val="80000"/>
              </a:lnSpc>
              <a:spcBef>
                <a:spcPts val="520"/>
              </a:spcBef>
              <a:spcAft>
                <a:spcPts val="0"/>
              </a:spcAft>
              <a:buClr>
                <a:schemeClr val="dk1"/>
              </a:buClr>
              <a:buSzPts val="2600"/>
              <a:buChar char="–"/>
            </a:pPr>
            <a:r>
              <a:rPr lang="en-US"/>
              <a:t>The effect of UDP datagram at a very high data-rate?</a:t>
            </a:r>
            <a:endParaRPr/>
          </a:p>
          <a:p>
            <a:pPr indent="-285750" lvl="1" marL="742950" rtl="0" algn="l">
              <a:lnSpc>
                <a:spcPct val="80000"/>
              </a:lnSpc>
              <a:spcBef>
                <a:spcPts val="520"/>
              </a:spcBef>
              <a:spcAft>
                <a:spcPts val="0"/>
              </a:spcAft>
              <a:buClr>
                <a:schemeClr val="dk1"/>
              </a:buClr>
              <a:buSzPts val="2600"/>
              <a:buChar char="–"/>
            </a:pPr>
            <a:r>
              <a:rPr lang="en-US"/>
              <a:t>Optional: how can lower layer provide better throughput without modifying TCP?</a:t>
            </a:r>
            <a:endParaRPr/>
          </a:p>
          <a:p>
            <a:pPr indent="0" lvl="1" marL="457200" rtl="0" algn="l">
              <a:lnSpc>
                <a:spcPct val="80000"/>
              </a:lnSpc>
              <a:spcBef>
                <a:spcPts val="520"/>
              </a:spcBef>
              <a:spcAft>
                <a:spcPts val="0"/>
              </a:spcAft>
              <a:buClr>
                <a:schemeClr val="dk1"/>
              </a:buClr>
              <a:buSzPts val="2600"/>
              <a:buNone/>
            </a:pPr>
            <a:r>
              <a:t/>
            </a:r>
            <a:endParaRPr b="1"/>
          </a:p>
        </p:txBody>
      </p:sp>
      <p:sp>
        <p:nvSpPr>
          <p:cNvPr id="86" name="Google Shape;86;p1"/>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87" name="Google Shape;87;p1"/>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Precept 4</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ph idx="1" type="body"/>
          </p:nvPr>
        </p:nvSpPr>
        <p:spPr>
          <a:xfrm>
            <a:off x="155425" y="1470345"/>
            <a:ext cx="9097217" cy="5295580"/>
          </a:xfrm>
          <a:prstGeom prst="rect">
            <a:avLst/>
          </a:prstGeom>
          <a:noFill/>
          <a:ln>
            <a:noFill/>
          </a:ln>
        </p:spPr>
        <p:txBody>
          <a:bodyPr anchorCtr="0" anchor="t" bIns="36000" lIns="36000" spcFirstLastPara="1" rIns="36000" wrap="square" tIns="36000">
            <a:normAutofit lnSpcReduction="10000"/>
          </a:bodyPr>
          <a:lstStyle/>
          <a:p>
            <a:pPr indent="-342900" lvl="0" marL="342900" rtl="0" algn="l">
              <a:lnSpc>
                <a:spcPct val="80000"/>
              </a:lnSpc>
              <a:spcBef>
                <a:spcPts val="0"/>
              </a:spcBef>
              <a:spcAft>
                <a:spcPts val="0"/>
              </a:spcAft>
              <a:buClr>
                <a:schemeClr val="dk1"/>
              </a:buClr>
              <a:buSzPts val="2600"/>
              <a:buChar char="•"/>
            </a:pPr>
            <a:r>
              <a:rPr lang="en-US"/>
              <a:t>Selective Ack (SACK) + Selective Retransmission Policy</a:t>
            </a:r>
            <a:endParaRPr/>
          </a:p>
          <a:p>
            <a:pPr indent="-285750" lvl="1" marL="742950" rtl="0" algn="l">
              <a:lnSpc>
                <a:spcPct val="80000"/>
              </a:lnSpc>
              <a:spcBef>
                <a:spcPts val="520"/>
              </a:spcBef>
              <a:spcAft>
                <a:spcPts val="0"/>
              </a:spcAft>
              <a:buClr>
                <a:schemeClr val="dk1"/>
              </a:buClr>
              <a:buSzPts val="2600"/>
              <a:buChar char="–"/>
            </a:pPr>
            <a:r>
              <a:rPr lang="en-US"/>
              <a:t>Receiver informs sender about all segments that are successfully received</a:t>
            </a:r>
            <a:endParaRPr/>
          </a:p>
          <a:p>
            <a:pPr indent="-285750" lvl="1" marL="742950" rtl="0" algn="l">
              <a:lnSpc>
                <a:spcPct val="80000"/>
              </a:lnSpc>
              <a:spcBef>
                <a:spcPts val="520"/>
              </a:spcBef>
              <a:spcAft>
                <a:spcPts val="0"/>
              </a:spcAft>
              <a:buClr>
                <a:schemeClr val="dk1"/>
              </a:buClr>
              <a:buSzPts val="2600"/>
              <a:buChar char="–"/>
            </a:pPr>
            <a:r>
              <a:rPr lang="en-US"/>
              <a:t>Sender fast retransmits only the missing data segments</a:t>
            </a:r>
            <a:endParaRPr/>
          </a:p>
          <a:p>
            <a:pPr indent="-120650" lvl="1" marL="74295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342900" lvl="0" marL="342900" rtl="0" algn="l">
              <a:lnSpc>
                <a:spcPct val="80000"/>
              </a:lnSpc>
              <a:spcBef>
                <a:spcPts val="520"/>
              </a:spcBef>
              <a:spcAft>
                <a:spcPts val="0"/>
              </a:spcAft>
              <a:buClr>
                <a:schemeClr val="dk1"/>
              </a:buClr>
              <a:buSzPts val="2600"/>
              <a:buChar char="•"/>
            </a:pPr>
            <a:r>
              <a:rPr lang="en-US"/>
              <a:t>Can recover more than one packet losses per RTT since sender now knows which packets are dropped</a:t>
            </a:r>
            <a:endParaRPr/>
          </a:p>
        </p:txBody>
      </p:sp>
      <p:sp>
        <p:nvSpPr>
          <p:cNvPr id="174" name="Google Shape;174;p10"/>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75" name="Google Shape;175;p10"/>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SACK TCP</a:t>
            </a:r>
            <a:endParaRPr/>
          </a:p>
        </p:txBody>
      </p:sp>
      <p:pic>
        <p:nvPicPr>
          <p:cNvPr id="176" name="Google Shape;176;p10"/>
          <p:cNvPicPr preferRelativeResize="0"/>
          <p:nvPr/>
        </p:nvPicPr>
        <p:blipFill rotWithShape="1">
          <a:blip r:embed="rId3">
            <a:alphaModFix/>
          </a:blip>
          <a:srcRect b="0" l="0" r="0" t="29173"/>
          <a:stretch/>
        </p:blipFill>
        <p:spPr>
          <a:xfrm>
            <a:off x="1753173" y="2750073"/>
            <a:ext cx="5437666" cy="28885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1"/>
          <p:cNvSpPr txBox="1"/>
          <p:nvPr>
            <p:ph idx="1" type="body"/>
          </p:nvPr>
        </p:nvSpPr>
        <p:spPr>
          <a:xfrm>
            <a:off x="155425" y="1470345"/>
            <a:ext cx="4585133" cy="5295579"/>
          </a:xfrm>
          <a:prstGeom prst="rect">
            <a:avLst/>
          </a:prstGeom>
          <a:blipFill rotWithShape="1">
            <a:blip r:embed="rId3">
              <a:alphaModFix/>
            </a:blip>
            <a:stretch>
              <a:fillRect b="0" l="-2921" r="-4780" t="-2299"/>
            </a:stretch>
          </a:blip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SzPts val="2600"/>
              <a:buChar char="•"/>
            </a:pPr>
            <a:r>
              <a:rPr lang="en-US"/>
              <a:t> </a:t>
            </a:r>
            <a:endParaRPr/>
          </a:p>
        </p:txBody>
      </p:sp>
      <p:sp>
        <p:nvSpPr>
          <p:cNvPr id="183" name="Google Shape;183;p11"/>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84" name="Google Shape;184;p11"/>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CUBIC TCP</a:t>
            </a:r>
            <a:endParaRPr/>
          </a:p>
        </p:txBody>
      </p:sp>
      <p:sp>
        <p:nvSpPr>
          <p:cNvPr id="185" name="Google Shape;185;p11"/>
          <p:cNvSpPr/>
          <p:nvPr/>
        </p:nvSpPr>
        <p:spPr>
          <a:xfrm>
            <a:off x="5070162" y="4940081"/>
            <a:ext cx="2962671" cy="861774"/>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rPr b="0" lang="en-US" sz="1000">
                <a:solidFill>
                  <a:srgbClr val="000000"/>
                </a:solidFill>
                <a:latin typeface="Arial"/>
                <a:ea typeface="Arial"/>
                <a:cs typeface="Arial"/>
                <a:sym typeface="Arial"/>
              </a:rPr>
              <a:t>w</a:t>
            </a:r>
            <a:r>
              <a:rPr b="0" baseline="-25000" lang="en-US" sz="800">
                <a:solidFill>
                  <a:srgbClr val="000000"/>
                </a:solidFill>
                <a:latin typeface="Arial"/>
                <a:ea typeface="Arial"/>
                <a:cs typeface="Arial"/>
                <a:sym typeface="Arial"/>
              </a:rPr>
              <a:t>max</a:t>
            </a:r>
            <a:r>
              <a:rPr b="0" lang="en-US" sz="1000">
                <a:solidFill>
                  <a:srgbClr val="000000"/>
                </a:solidFill>
                <a:latin typeface="Arial"/>
                <a:ea typeface="Arial"/>
                <a:cs typeface="Arial"/>
                <a:sym typeface="Arial"/>
              </a:rPr>
              <a:t>: Window size just before the last reduction </a:t>
            </a:r>
            <a:endParaRPr b="0" sz="1000">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β: Multiplicative decrease factor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T: Time elapsed since the last window reduction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 A Scaling constant </a:t>
            </a:r>
            <a:endParaRPr b="0" i="0" sz="1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a:ea typeface="Arial"/>
                <a:cs typeface="Arial"/>
                <a:sym typeface="Arial"/>
              </a:rPr>
              <a:t>cwnd: The congestion window at the current time</a:t>
            </a:r>
            <a:r>
              <a:rPr b="0" i="0" lang="en-US" sz="400" u="none" cap="none" strike="noStrike">
                <a:solidFill>
                  <a:schemeClr val="dk1"/>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A new Linux based TCP congestion control mechanism for long distance high  bandwidth sustainable smart cities - ScienceDirect" id="186" name="Google Shape;186;p11"/>
          <p:cNvPicPr preferRelativeResize="0"/>
          <p:nvPr/>
        </p:nvPicPr>
        <p:blipFill rotWithShape="1">
          <a:blip r:embed="rId4">
            <a:alphaModFix/>
          </a:blip>
          <a:srcRect b="0" l="0" r="0" t="0"/>
          <a:stretch/>
        </p:blipFill>
        <p:spPr>
          <a:xfrm>
            <a:off x="4827659" y="1692297"/>
            <a:ext cx="3581400" cy="2162176"/>
          </a:xfrm>
          <a:prstGeom prst="rect">
            <a:avLst/>
          </a:prstGeom>
          <a:noFill/>
          <a:ln>
            <a:noFill/>
          </a:ln>
        </p:spPr>
      </p:pic>
      <p:cxnSp>
        <p:nvCxnSpPr>
          <p:cNvPr id="187" name="Google Shape;187;p11"/>
          <p:cNvCxnSpPr/>
          <p:nvPr/>
        </p:nvCxnSpPr>
        <p:spPr>
          <a:xfrm rot="10800000">
            <a:off x="5550794" y="3451538"/>
            <a:ext cx="7504" cy="591076"/>
          </a:xfrm>
          <a:prstGeom prst="straightConnector1">
            <a:avLst/>
          </a:prstGeom>
          <a:noFill/>
          <a:ln cap="flat" cmpd="sng" w="38100">
            <a:solidFill>
              <a:srgbClr val="FF0000"/>
            </a:solidFill>
            <a:prstDash val="dash"/>
            <a:round/>
            <a:headEnd len="sm" w="sm" type="none"/>
            <a:tailEnd len="med" w="med" type="triangle"/>
          </a:ln>
        </p:spPr>
      </p:cxnSp>
      <p:sp>
        <p:nvSpPr>
          <p:cNvPr id="188" name="Google Shape;188;p11"/>
          <p:cNvSpPr txBox="1"/>
          <p:nvPr/>
        </p:nvSpPr>
        <p:spPr>
          <a:xfrm>
            <a:off x="4716996" y="4050571"/>
            <a:ext cx="170824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Packet loss </a:t>
            </a:r>
            <a:endParaRPr/>
          </a:p>
          <a:p>
            <a:pPr indent="0" lvl="0" marL="0" marR="0" rtl="0" algn="ctr">
              <a:spcBef>
                <a:spcPts val="0"/>
              </a:spcBef>
              <a:spcAft>
                <a:spcPts val="0"/>
              </a:spcAft>
              <a:buNone/>
            </a:pPr>
            <a:r>
              <a:rPr b="1" lang="en-US" sz="1200">
                <a:solidFill>
                  <a:srgbClr val="FF0000"/>
                </a:solidFill>
                <a:latin typeface="Arial"/>
                <a:ea typeface="Arial"/>
                <a:cs typeface="Arial"/>
                <a:sym typeface="Arial"/>
              </a:rPr>
              <a:t>event</a:t>
            </a:r>
            <a:endParaRPr b="1" sz="1200">
              <a:solidFill>
                <a:srgbClr val="FF0000"/>
              </a:solidFill>
              <a:latin typeface="Arial"/>
              <a:ea typeface="Arial"/>
              <a:cs typeface="Arial"/>
              <a:sym typeface="Arial"/>
            </a:endParaRPr>
          </a:p>
        </p:txBody>
      </p:sp>
      <p:cxnSp>
        <p:nvCxnSpPr>
          <p:cNvPr id="189" name="Google Shape;189;p11"/>
          <p:cNvCxnSpPr/>
          <p:nvPr/>
        </p:nvCxnSpPr>
        <p:spPr>
          <a:xfrm rot="10800000">
            <a:off x="5834130" y="3155324"/>
            <a:ext cx="766344" cy="933456"/>
          </a:xfrm>
          <a:prstGeom prst="straightConnector1">
            <a:avLst/>
          </a:prstGeom>
          <a:noFill/>
          <a:ln cap="flat" cmpd="sng" w="38100">
            <a:solidFill>
              <a:srgbClr val="FF0000"/>
            </a:solidFill>
            <a:prstDash val="dash"/>
            <a:round/>
            <a:headEnd len="sm" w="sm" type="none"/>
            <a:tailEnd len="med" w="med" type="triangle"/>
          </a:ln>
        </p:spPr>
      </p:cxnSp>
      <p:sp>
        <p:nvSpPr>
          <p:cNvPr id="190" name="Google Shape;190;p11"/>
          <p:cNvSpPr txBox="1"/>
          <p:nvPr/>
        </p:nvSpPr>
        <p:spPr>
          <a:xfrm>
            <a:off x="7467838" y="4149240"/>
            <a:ext cx="170824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Cubic starts probing for more bandwidth</a:t>
            </a:r>
            <a:endParaRPr b="1" sz="1200">
              <a:solidFill>
                <a:srgbClr val="FF0000"/>
              </a:solidFill>
              <a:latin typeface="Arial"/>
              <a:ea typeface="Arial"/>
              <a:cs typeface="Arial"/>
              <a:sym typeface="Arial"/>
            </a:endParaRPr>
          </a:p>
        </p:txBody>
      </p:sp>
      <p:cxnSp>
        <p:nvCxnSpPr>
          <p:cNvPr id="191" name="Google Shape;191;p11"/>
          <p:cNvCxnSpPr>
            <a:stCxn id="190" idx="0"/>
          </p:cNvCxnSpPr>
          <p:nvPr/>
        </p:nvCxnSpPr>
        <p:spPr>
          <a:xfrm rot="10800000">
            <a:off x="7893858" y="2791140"/>
            <a:ext cx="428100" cy="1358100"/>
          </a:xfrm>
          <a:prstGeom prst="straightConnector1">
            <a:avLst/>
          </a:prstGeom>
          <a:noFill/>
          <a:ln cap="flat" cmpd="sng" w="38100">
            <a:solidFill>
              <a:srgbClr val="FF0000"/>
            </a:solidFill>
            <a:prstDash val="dash"/>
            <a:round/>
            <a:headEnd len="sm" w="sm" type="none"/>
            <a:tailEnd len="med" w="med" type="triangle"/>
          </a:ln>
        </p:spPr>
      </p:cxnSp>
      <p:sp>
        <p:nvSpPr>
          <p:cNvPr id="192" name="Google Shape;192;p11"/>
          <p:cNvSpPr txBox="1"/>
          <p:nvPr/>
        </p:nvSpPr>
        <p:spPr>
          <a:xfrm>
            <a:off x="5999348" y="4215802"/>
            <a:ext cx="1708240"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0000"/>
                </a:solidFill>
                <a:latin typeface="Arial"/>
                <a:ea typeface="Arial"/>
                <a:cs typeface="Arial"/>
                <a:sym typeface="Arial"/>
              </a:rPr>
              <a:t>Fast growth </a:t>
            </a:r>
            <a:endParaRPr/>
          </a:p>
          <a:p>
            <a:pPr indent="0" lvl="0" marL="0" marR="0" rtl="0" algn="ctr">
              <a:spcBef>
                <a:spcPts val="0"/>
              </a:spcBef>
              <a:spcAft>
                <a:spcPts val="0"/>
              </a:spcAft>
              <a:buNone/>
            </a:pPr>
            <a:r>
              <a:rPr b="1" lang="en-US" sz="1200">
                <a:solidFill>
                  <a:srgbClr val="FF0000"/>
                </a:solidFill>
                <a:latin typeface="Arial"/>
                <a:ea typeface="Arial"/>
                <a:cs typeface="Arial"/>
                <a:sym typeface="Arial"/>
              </a:rPr>
              <a:t>upon reduction</a:t>
            </a:r>
            <a:endParaRPr b="1" sz="1200">
              <a:solidFill>
                <a:srgbClr val="FF0000"/>
              </a:solidFill>
              <a:latin typeface="Arial"/>
              <a:ea typeface="Arial"/>
              <a:cs typeface="Arial"/>
              <a:sym typeface="Arial"/>
            </a:endParaRPr>
          </a:p>
        </p:txBody>
      </p:sp>
      <p:cxnSp>
        <p:nvCxnSpPr>
          <p:cNvPr id="193" name="Google Shape;193;p11"/>
          <p:cNvCxnSpPr/>
          <p:nvPr/>
        </p:nvCxnSpPr>
        <p:spPr>
          <a:xfrm flipH="1" rot="10800000">
            <a:off x="5550794" y="2933323"/>
            <a:ext cx="874442" cy="518215"/>
          </a:xfrm>
          <a:prstGeom prst="straightConnector1">
            <a:avLst/>
          </a:prstGeom>
          <a:noFill/>
          <a:ln cap="flat" cmpd="sng" w="38100">
            <a:solidFill>
              <a:schemeClr val="dk1"/>
            </a:solidFill>
            <a:prstDash val="dash"/>
            <a:round/>
            <a:headEnd len="sm" w="sm" type="none"/>
            <a:tailEnd len="sm" w="sm" type="none"/>
          </a:ln>
        </p:spPr>
      </p:cxnSp>
      <p:cxnSp>
        <p:nvCxnSpPr>
          <p:cNvPr id="194" name="Google Shape;194;p11"/>
          <p:cNvCxnSpPr/>
          <p:nvPr/>
        </p:nvCxnSpPr>
        <p:spPr>
          <a:xfrm rot="10800000">
            <a:off x="5550794" y="2933323"/>
            <a:ext cx="0" cy="518215"/>
          </a:xfrm>
          <a:prstGeom prst="straightConnector1">
            <a:avLst/>
          </a:prstGeom>
          <a:noFill/>
          <a:ln cap="flat" cmpd="sng" w="38100">
            <a:solidFill>
              <a:schemeClr val="dk1"/>
            </a:solidFill>
            <a:prstDash val="solid"/>
            <a:round/>
            <a:headEnd len="sm" w="sm" type="none"/>
            <a:tailEnd len="sm" w="sm" type="none"/>
          </a:ln>
        </p:spPr>
      </p:cxnSp>
      <p:cxnSp>
        <p:nvCxnSpPr>
          <p:cNvPr id="195" name="Google Shape;195;p11"/>
          <p:cNvCxnSpPr/>
          <p:nvPr/>
        </p:nvCxnSpPr>
        <p:spPr>
          <a:xfrm flipH="1" rot="10800000">
            <a:off x="5070162" y="2933323"/>
            <a:ext cx="488136" cy="222001"/>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12"/>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Bufferbloat</a:t>
            </a:r>
            <a:endParaRPr/>
          </a:p>
        </p:txBody>
      </p:sp>
      <p:sp>
        <p:nvSpPr>
          <p:cNvPr id="202" name="Google Shape;202;p12"/>
          <p:cNvSpPr txBox="1"/>
          <p:nvPr>
            <p:ph idx="1" type="body"/>
          </p:nvPr>
        </p:nvSpPr>
        <p:spPr>
          <a:xfrm>
            <a:off x="175401" y="1559605"/>
            <a:ext cx="8739999" cy="5139959"/>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A switching device is configured to use excessively large buffers to avoid losing packets</a:t>
            </a:r>
            <a:endParaRPr/>
          </a:p>
          <a:p>
            <a:pPr indent="0" lvl="1" marL="457200" rtl="0" algn="l">
              <a:lnSpc>
                <a:spcPct val="80000"/>
              </a:lnSpc>
              <a:spcBef>
                <a:spcPts val="520"/>
              </a:spcBef>
              <a:spcAft>
                <a:spcPts val="0"/>
              </a:spcAft>
              <a:buClr>
                <a:schemeClr val="dk1"/>
              </a:buClr>
              <a:buSzPts val="2600"/>
              <a:buNone/>
            </a:pPr>
            <a:r>
              <a:rPr lang="en-US"/>
              <a:t>🡪 high latency and jitter. </a:t>
            </a:r>
            <a:endParaRPr/>
          </a:p>
          <a:p>
            <a:pPr indent="-342900" lvl="0" marL="342900" rtl="0" algn="l">
              <a:lnSpc>
                <a:spcPct val="80000"/>
              </a:lnSpc>
              <a:spcBef>
                <a:spcPts val="520"/>
              </a:spcBef>
              <a:spcAft>
                <a:spcPts val="0"/>
              </a:spcAft>
              <a:buClr>
                <a:schemeClr val="dk1"/>
              </a:buClr>
              <a:buSzPts val="2600"/>
              <a:buChar char="•"/>
            </a:pPr>
            <a:r>
              <a:rPr lang="en-US"/>
              <a:t>This can happen even in a typical home network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342900" lvl="0" marL="342900" rtl="0" algn="l">
              <a:lnSpc>
                <a:spcPct val="80000"/>
              </a:lnSpc>
              <a:spcBef>
                <a:spcPts val="520"/>
              </a:spcBef>
              <a:spcAft>
                <a:spcPts val="0"/>
              </a:spcAft>
              <a:buClr>
                <a:schemeClr val="dk1"/>
              </a:buClr>
              <a:buSzPts val="2600"/>
              <a:buChar char="•"/>
            </a:pPr>
            <a:r>
              <a:rPr lang="en-US"/>
              <a:t>Here, the end host in the home network is connected to the home router. </a:t>
            </a:r>
            <a:endParaRPr/>
          </a:p>
          <a:p>
            <a:pPr indent="-342900" lvl="0" marL="342900" rtl="0" algn="l">
              <a:lnSpc>
                <a:spcPct val="80000"/>
              </a:lnSpc>
              <a:spcBef>
                <a:spcPts val="520"/>
              </a:spcBef>
              <a:spcAft>
                <a:spcPts val="0"/>
              </a:spcAft>
              <a:buClr>
                <a:schemeClr val="dk1"/>
              </a:buClr>
              <a:buSzPts val="2600"/>
              <a:buChar char="•"/>
            </a:pPr>
            <a:r>
              <a:rPr lang="en-US"/>
              <a:t>The home router is then connected, via cable or DSL, to a headend router run by the Internet service provider (ISP). </a:t>
            </a:r>
            <a:endParaRPr/>
          </a:p>
          <a:p>
            <a:pPr indent="0" lvl="0" marL="0" rtl="0" algn="l">
              <a:lnSpc>
                <a:spcPct val="80000"/>
              </a:lnSpc>
              <a:spcBef>
                <a:spcPts val="520"/>
              </a:spcBef>
              <a:spcAft>
                <a:spcPts val="0"/>
              </a:spcAft>
              <a:buClr>
                <a:schemeClr val="dk1"/>
              </a:buClr>
              <a:buSzPts val="2600"/>
              <a:buNone/>
            </a:pPr>
            <a:r>
              <a:t/>
            </a:r>
            <a:endParaRPr b="1">
              <a:solidFill>
                <a:srgbClr val="0070C0"/>
              </a:solidFill>
              <a:highlight>
                <a:srgbClr val="FFFF99"/>
              </a:highlight>
              <a:latin typeface="Arial"/>
              <a:ea typeface="Arial"/>
              <a:cs typeface="Arial"/>
              <a:sym typeface="Arial"/>
            </a:endParaRPr>
          </a:p>
        </p:txBody>
      </p:sp>
      <p:sp>
        <p:nvSpPr>
          <p:cNvPr id="203" name="Google Shape;203;p12"/>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pic>
        <p:nvPicPr>
          <p:cNvPr descr="https://raw.githubusercontent.com/PrincetonUniversity/COS461-Public/master/assignments/assignment2/figures/home-network.png" id="204" name="Google Shape;204;p12"/>
          <p:cNvPicPr preferRelativeResize="0"/>
          <p:nvPr/>
        </p:nvPicPr>
        <p:blipFill rotWithShape="1">
          <a:blip r:embed="rId3">
            <a:alphaModFix/>
          </a:blip>
          <a:srcRect b="0" l="0" r="0" t="0"/>
          <a:stretch/>
        </p:blipFill>
        <p:spPr>
          <a:xfrm>
            <a:off x="590945" y="3040767"/>
            <a:ext cx="5375564" cy="148957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13"/>
          <p:cNvSpPr txBox="1"/>
          <p:nvPr>
            <p:ph idx="1" type="body"/>
          </p:nvPr>
        </p:nvSpPr>
        <p:spPr>
          <a:xfrm>
            <a:off x="152400" y="1447800"/>
            <a:ext cx="8763000" cy="5029200"/>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TCP sender sends until they see lost packet </a:t>
            </a:r>
            <a:endParaRPr/>
          </a:p>
          <a:p>
            <a:pPr indent="-285750" lvl="1" marL="742950" rtl="0" algn="l">
              <a:lnSpc>
                <a:spcPct val="80000"/>
              </a:lnSpc>
              <a:spcBef>
                <a:spcPts val="520"/>
              </a:spcBef>
              <a:spcAft>
                <a:spcPts val="0"/>
              </a:spcAft>
              <a:buClr>
                <a:schemeClr val="dk1"/>
              </a:buClr>
              <a:buSzPts val="2600"/>
              <a:buChar char="–"/>
            </a:pPr>
            <a:r>
              <a:rPr lang="en-US"/>
              <a:t>but if the buffer is large, the senders is unable to see the lost packets until this buffer has already filled up</a:t>
            </a:r>
            <a:endParaRPr/>
          </a:p>
          <a:p>
            <a:pPr indent="-342900" lvl="0" marL="342900" rtl="0" algn="l">
              <a:lnSpc>
                <a:spcPct val="80000"/>
              </a:lnSpc>
              <a:spcBef>
                <a:spcPts val="520"/>
              </a:spcBef>
              <a:spcAft>
                <a:spcPts val="0"/>
              </a:spcAft>
              <a:buClr>
                <a:schemeClr val="dk1"/>
              </a:buClr>
              <a:buSzPts val="2600"/>
              <a:buChar char="•"/>
            </a:pPr>
            <a:r>
              <a:rPr lang="en-US"/>
              <a:t>TCP sender sends at increasingly faster rates until they see a lost, then the sending rate is already much larger than the network’s capacity.</a:t>
            </a:r>
            <a:endParaRPr/>
          </a:p>
          <a:p>
            <a:pPr indent="-342900" lvl="0" marL="342900" rtl="0" algn="l">
              <a:lnSpc>
                <a:spcPct val="80000"/>
              </a:lnSpc>
              <a:spcBef>
                <a:spcPts val="520"/>
              </a:spcBef>
              <a:spcAft>
                <a:spcPts val="0"/>
              </a:spcAft>
              <a:buClr>
                <a:schemeClr val="dk1"/>
              </a:buClr>
              <a:buSzPts val="2600"/>
              <a:buChar char="•"/>
            </a:pPr>
            <a:r>
              <a:rPr lang="en-US"/>
              <a:t>Buffer experiences the increasing delay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a:p>
            <a:pPr indent="-177800" lvl="0" marL="342900" rtl="0" algn="l">
              <a:lnSpc>
                <a:spcPct val="80000"/>
              </a:lnSpc>
              <a:spcBef>
                <a:spcPts val="520"/>
              </a:spcBef>
              <a:spcAft>
                <a:spcPts val="0"/>
              </a:spcAft>
              <a:buClr>
                <a:schemeClr val="dk1"/>
              </a:buClr>
              <a:buSzPts val="2600"/>
              <a:buNone/>
            </a:pPr>
            <a:r>
              <a:t/>
            </a:r>
            <a:endParaRPr/>
          </a:p>
        </p:txBody>
      </p:sp>
      <p:sp>
        <p:nvSpPr>
          <p:cNvPr id="211" name="Google Shape;211;p13"/>
          <p:cNvSpPr txBox="1"/>
          <p:nvPr>
            <p:ph idx="12" type="sldNum"/>
          </p:nvPr>
        </p:nvSpPr>
        <p:spPr>
          <a:xfrm>
            <a:off x="5453434" y="634141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212" name="Google Shape;212;p13"/>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Bufferbloat</a:t>
            </a:r>
            <a:endParaRPr/>
          </a:p>
        </p:txBody>
      </p:sp>
      <p:sp>
        <p:nvSpPr>
          <p:cNvPr id="213" name="Google Shape;213;p13"/>
          <p:cNvSpPr/>
          <p:nvPr/>
        </p:nvSpPr>
        <p:spPr>
          <a:xfrm>
            <a:off x="2111950" y="4611259"/>
            <a:ext cx="5115203" cy="1158843"/>
          </a:xfrm>
          <a:prstGeom prst="rect">
            <a:avLst/>
          </a:prstGeom>
          <a:solidFill>
            <a:srgbClr val="D6E3BC"/>
          </a:solidFill>
          <a:ln cap="flat" cmpd="sng" w="2857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14" name="Google Shape;214;p13"/>
          <p:cNvSpPr/>
          <p:nvPr/>
        </p:nvSpPr>
        <p:spPr>
          <a:xfrm>
            <a:off x="6837855" y="4670106"/>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15" name="Google Shape;215;p13"/>
          <p:cNvSpPr/>
          <p:nvPr/>
        </p:nvSpPr>
        <p:spPr>
          <a:xfrm>
            <a:off x="6507406" y="4670106"/>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16" name="Google Shape;216;p13"/>
          <p:cNvSpPr/>
          <p:nvPr/>
        </p:nvSpPr>
        <p:spPr>
          <a:xfrm>
            <a:off x="6186010" y="4665578"/>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17" name="Google Shape;217;p13"/>
          <p:cNvSpPr/>
          <p:nvPr/>
        </p:nvSpPr>
        <p:spPr>
          <a:xfrm>
            <a:off x="5855561" y="4665578"/>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18" name="Google Shape;218;p13"/>
          <p:cNvSpPr/>
          <p:nvPr/>
        </p:nvSpPr>
        <p:spPr>
          <a:xfrm>
            <a:off x="5534164" y="4665578"/>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19" name="Google Shape;219;p13"/>
          <p:cNvSpPr/>
          <p:nvPr/>
        </p:nvSpPr>
        <p:spPr>
          <a:xfrm>
            <a:off x="5203715" y="4665578"/>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20" name="Google Shape;220;p13"/>
          <p:cNvSpPr/>
          <p:nvPr/>
        </p:nvSpPr>
        <p:spPr>
          <a:xfrm>
            <a:off x="4882319" y="4670103"/>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21" name="Google Shape;221;p13"/>
          <p:cNvSpPr/>
          <p:nvPr/>
        </p:nvSpPr>
        <p:spPr>
          <a:xfrm>
            <a:off x="4551870" y="4670103"/>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22" name="Google Shape;222;p13"/>
          <p:cNvSpPr/>
          <p:nvPr/>
        </p:nvSpPr>
        <p:spPr>
          <a:xfrm>
            <a:off x="4228210" y="4670103"/>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23" name="Google Shape;223;p13"/>
          <p:cNvSpPr/>
          <p:nvPr/>
        </p:nvSpPr>
        <p:spPr>
          <a:xfrm>
            <a:off x="3897761" y="4670103"/>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24" name="Google Shape;224;p13"/>
          <p:cNvSpPr/>
          <p:nvPr/>
        </p:nvSpPr>
        <p:spPr>
          <a:xfrm>
            <a:off x="3576365" y="4665575"/>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
        <p:nvSpPr>
          <p:cNvPr id="225" name="Google Shape;225;p13"/>
          <p:cNvSpPr/>
          <p:nvPr/>
        </p:nvSpPr>
        <p:spPr>
          <a:xfrm>
            <a:off x="3245916" y="4665575"/>
            <a:ext cx="325924" cy="1041148"/>
          </a:xfrm>
          <a:prstGeom prst="rect">
            <a:avLst/>
          </a:prstGeom>
          <a:solidFill>
            <a:schemeClr val="accent6"/>
          </a:solidFill>
          <a:ln cap="flat" cmpd="sng" w="25400">
            <a:solidFill>
              <a:srgbClr val="B46D3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cxnSp>
        <p:nvCxnSpPr>
          <p:cNvPr id="226" name="Google Shape;226;p13"/>
          <p:cNvCxnSpPr/>
          <p:nvPr/>
        </p:nvCxnSpPr>
        <p:spPr>
          <a:xfrm>
            <a:off x="1928049" y="5091613"/>
            <a:ext cx="1113576" cy="18107"/>
          </a:xfrm>
          <a:prstGeom prst="straightConnector1">
            <a:avLst/>
          </a:prstGeom>
          <a:noFill/>
          <a:ln cap="flat" cmpd="sng" w="38100">
            <a:solidFill>
              <a:schemeClr val="dk1"/>
            </a:solidFill>
            <a:prstDash val="dash"/>
            <a:round/>
            <a:headEnd len="sm" w="sm" type="none"/>
            <a:tailEnd len="med" w="med" type="triangle"/>
          </a:ln>
        </p:spPr>
      </p:cxnSp>
      <p:sp>
        <p:nvSpPr>
          <p:cNvPr id="227" name="Google Shape;227;p13"/>
          <p:cNvSpPr txBox="1"/>
          <p:nvPr/>
        </p:nvSpPr>
        <p:spPr>
          <a:xfrm>
            <a:off x="152400" y="4820009"/>
            <a:ext cx="2150232" cy="400110"/>
          </a:xfrm>
          <a:prstGeom prst="rect">
            <a:avLst/>
          </a:prstGeom>
          <a:blipFill rotWithShape="1">
            <a:blip r:embed="rId3">
              <a:alphaModFix/>
            </a:blip>
            <a:stretch>
              <a:fillRect b="-4613" l="0" r="0" t="0"/>
            </a:stretch>
          </a:blip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latin typeface="Courier New"/>
                <a:ea typeface="Courier New"/>
                <a:cs typeface="Courier New"/>
                <a:sym typeface="Courier New"/>
              </a:rPr>
              <a:t> </a:t>
            </a:r>
            <a:endParaRPr/>
          </a:p>
        </p:txBody>
      </p:sp>
      <p:sp>
        <p:nvSpPr>
          <p:cNvPr id="228" name="Google Shape;228;p13"/>
          <p:cNvSpPr txBox="1"/>
          <p:nvPr/>
        </p:nvSpPr>
        <p:spPr>
          <a:xfrm>
            <a:off x="3379407" y="5864165"/>
            <a:ext cx="215023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Modem Buffer</a:t>
            </a:r>
            <a:endParaRPr b="1" sz="2000">
              <a:solidFill>
                <a:schemeClr val="dk1"/>
              </a:solidFill>
              <a:latin typeface="Arial"/>
              <a:ea typeface="Arial"/>
              <a:cs typeface="Arial"/>
              <a:sym typeface="Arial"/>
            </a:endParaRPr>
          </a:p>
        </p:txBody>
      </p:sp>
      <p:cxnSp>
        <p:nvCxnSpPr>
          <p:cNvPr id="229" name="Google Shape;229;p13"/>
          <p:cNvCxnSpPr/>
          <p:nvPr/>
        </p:nvCxnSpPr>
        <p:spPr>
          <a:xfrm>
            <a:off x="3245916" y="4455841"/>
            <a:ext cx="3917863" cy="1508"/>
          </a:xfrm>
          <a:prstGeom prst="straightConnector1">
            <a:avLst/>
          </a:prstGeom>
          <a:noFill/>
          <a:ln cap="flat" cmpd="sng" w="38100">
            <a:solidFill>
              <a:schemeClr val="dk1"/>
            </a:solidFill>
            <a:prstDash val="dash"/>
            <a:round/>
            <a:headEnd len="med" w="med" type="triangle"/>
            <a:tailEnd len="med" w="med" type="triangle"/>
          </a:ln>
        </p:spPr>
      </p:cxnSp>
      <p:sp>
        <p:nvSpPr>
          <p:cNvPr id="230" name="Google Shape;230;p13"/>
          <p:cNvSpPr txBox="1"/>
          <p:nvPr/>
        </p:nvSpPr>
        <p:spPr>
          <a:xfrm>
            <a:off x="3002220" y="3959953"/>
            <a:ext cx="4402990" cy="707886"/>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latin typeface="Courier New"/>
                <a:ea typeface="Courier New"/>
                <a:cs typeface="Courier New"/>
                <a:sym typeface="Courier New"/>
              </a:rPr>
              <a:t> </a:t>
            </a:r>
            <a:endParaRPr/>
          </a:p>
        </p:txBody>
      </p:sp>
      <p:cxnSp>
        <p:nvCxnSpPr>
          <p:cNvPr id="231" name="Google Shape;231;p13"/>
          <p:cNvCxnSpPr/>
          <p:nvPr/>
        </p:nvCxnSpPr>
        <p:spPr>
          <a:xfrm>
            <a:off x="7235097" y="5160601"/>
            <a:ext cx="411904" cy="0"/>
          </a:xfrm>
          <a:prstGeom prst="straightConnector1">
            <a:avLst/>
          </a:prstGeom>
          <a:noFill/>
          <a:ln cap="flat" cmpd="sng" w="38100">
            <a:solidFill>
              <a:schemeClr val="dk1"/>
            </a:solidFill>
            <a:prstDash val="solid"/>
            <a:round/>
            <a:headEnd len="sm" w="sm" type="none"/>
            <a:tailEnd len="med" w="med" type="triangle"/>
          </a:ln>
        </p:spPr>
      </p:cxnSp>
      <p:sp>
        <p:nvSpPr>
          <p:cNvPr id="232" name="Google Shape;232;p13"/>
          <p:cNvSpPr txBox="1"/>
          <p:nvPr/>
        </p:nvSpPr>
        <p:spPr>
          <a:xfrm>
            <a:off x="7548548" y="4534353"/>
            <a:ext cx="136685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ISP</a:t>
            </a:r>
            <a:endParaRPr b="1" sz="2000">
              <a:solidFill>
                <a:schemeClr val="dk1"/>
              </a:solidFill>
              <a:latin typeface="Arial"/>
              <a:ea typeface="Arial"/>
              <a:cs typeface="Arial"/>
              <a:sym typeface="Arial"/>
            </a:endParaRPr>
          </a:p>
        </p:txBody>
      </p:sp>
      <p:sp>
        <p:nvSpPr>
          <p:cNvPr id="233" name="Google Shape;233;p13"/>
          <p:cNvSpPr/>
          <p:nvPr/>
        </p:nvSpPr>
        <p:spPr>
          <a:xfrm>
            <a:off x="7771252" y="4918729"/>
            <a:ext cx="923683" cy="792993"/>
          </a:xfrm>
          <a:prstGeom prst="cloud">
            <a:avLst/>
          </a:prstGeom>
          <a:solidFill>
            <a:srgbClr val="D6E3BC"/>
          </a:solidFill>
          <a:ln cap="flat" cmpd="sng" w="28575">
            <a:solidFill>
              <a:schemeClr val="dk1"/>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sz="2000">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4"/>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Questions for Thought</a:t>
            </a:r>
            <a:endParaRPr/>
          </a:p>
        </p:txBody>
      </p:sp>
      <p:sp>
        <p:nvSpPr>
          <p:cNvPr id="240" name="Google Shape;240;p14"/>
          <p:cNvSpPr txBox="1"/>
          <p:nvPr>
            <p:ph idx="1" type="body"/>
          </p:nvPr>
        </p:nvSpPr>
        <p:spPr>
          <a:xfrm>
            <a:off x="152400" y="1447800"/>
            <a:ext cx="8763000" cy="5029200"/>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000"/>
              <a:buChar char="•"/>
            </a:pPr>
            <a:r>
              <a:rPr lang="en-US" sz="2000"/>
              <a:t>How can parallel TCP connections help congested network?</a:t>
            </a:r>
            <a:endParaRPr/>
          </a:p>
          <a:p>
            <a:pPr indent="-285750" lvl="1" marL="742950" rtl="0" algn="l">
              <a:lnSpc>
                <a:spcPct val="80000"/>
              </a:lnSpc>
              <a:spcBef>
                <a:spcPts val="400"/>
              </a:spcBef>
              <a:spcAft>
                <a:spcPts val="0"/>
              </a:spcAft>
              <a:buClr>
                <a:schemeClr val="dk1"/>
              </a:buClr>
              <a:buSzPts val="2000"/>
              <a:buChar char="–"/>
            </a:pPr>
            <a:r>
              <a:rPr lang="en-US" sz="2000"/>
              <a:t>Can they hurt the performance instead?</a:t>
            </a:r>
            <a:endParaRPr/>
          </a:p>
          <a:p>
            <a:pPr indent="-215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Char char="•"/>
            </a:pPr>
            <a:r>
              <a:rPr lang="en-US" sz="2000"/>
              <a:t>What happens if one of clients sends UDP datagram at a very high data-rate?</a:t>
            </a:r>
            <a:endParaRPr/>
          </a:p>
          <a:p>
            <a:pPr indent="-215900" lvl="0" marL="342900" rtl="0" algn="l">
              <a:lnSpc>
                <a:spcPct val="80000"/>
              </a:lnSpc>
              <a:spcBef>
                <a:spcPts val="400"/>
              </a:spcBef>
              <a:spcAft>
                <a:spcPts val="0"/>
              </a:spcAft>
              <a:buClr>
                <a:schemeClr val="dk1"/>
              </a:buClr>
              <a:buSzPts val="2000"/>
              <a:buNone/>
            </a:pPr>
            <a:r>
              <a:t/>
            </a:r>
            <a:endParaRPr sz="2000"/>
          </a:p>
          <a:p>
            <a:pPr indent="-342900" lvl="0" marL="342900" rtl="0" algn="l">
              <a:lnSpc>
                <a:spcPct val="80000"/>
              </a:lnSpc>
              <a:spcBef>
                <a:spcPts val="400"/>
              </a:spcBef>
              <a:spcAft>
                <a:spcPts val="0"/>
              </a:spcAft>
              <a:buClr>
                <a:schemeClr val="dk1"/>
              </a:buClr>
              <a:buSzPts val="2000"/>
              <a:buChar char="•"/>
            </a:pPr>
            <a:r>
              <a:rPr lang="en-US" sz="2000"/>
              <a:t>How can lower layer provide better throughput without modifying TCP?</a:t>
            </a:r>
            <a:endParaRPr/>
          </a:p>
          <a:p>
            <a:pPr indent="-215900" lvl="0" marL="342900" rtl="0" algn="l">
              <a:lnSpc>
                <a:spcPct val="80000"/>
              </a:lnSpc>
              <a:spcBef>
                <a:spcPts val="400"/>
              </a:spcBef>
              <a:spcAft>
                <a:spcPts val="0"/>
              </a:spcAft>
              <a:buClr>
                <a:schemeClr val="dk1"/>
              </a:buClr>
              <a:buSzPts val="2000"/>
              <a:buNone/>
            </a:pPr>
            <a:r>
              <a:t/>
            </a:r>
            <a:endParaRPr sz="2000"/>
          </a:p>
          <a:p>
            <a:pPr indent="-215900" lvl="0" marL="342900" rtl="0" algn="l">
              <a:lnSpc>
                <a:spcPct val="80000"/>
              </a:lnSpc>
              <a:spcBef>
                <a:spcPts val="400"/>
              </a:spcBef>
              <a:spcAft>
                <a:spcPts val="0"/>
              </a:spcAft>
              <a:buClr>
                <a:schemeClr val="dk1"/>
              </a:buClr>
              <a:buSzPts val="2000"/>
              <a:buNone/>
            </a:pPr>
            <a:r>
              <a:t/>
            </a:r>
            <a:endParaRPr sz="20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g210a96a1405_0_0"/>
          <p:cNvSpPr txBox="1"/>
          <p:nvPr>
            <p:ph idx="1" type="body"/>
          </p:nvPr>
        </p:nvSpPr>
        <p:spPr>
          <a:xfrm>
            <a:off x="152400" y="1447800"/>
            <a:ext cx="4419600" cy="5029200"/>
          </a:xfrm>
          <a:prstGeom prst="rect">
            <a:avLst/>
          </a:prstGeom>
        </p:spPr>
        <p:txBody>
          <a:bodyPr anchorCtr="0" anchor="t" bIns="36000" lIns="36000" spcFirstLastPara="1" rIns="36000" wrap="square" tIns="36000">
            <a:normAutofit/>
          </a:bodyPr>
          <a:lstStyle/>
          <a:p>
            <a:pPr indent="0" lvl="0" marL="0" rtl="0" algn="l">
              <a:spcBef>
                <a:spcPts val="520"/>
              </a:spcBef>
              <a:spcAft>
                <a:spcPts val="0"/>
              </a:spcAft>
              <a:buNone/>
            </a:pPr>
            <a:r>
              <a:rPr lang="en-US"/>
              <a:t>BBR: TCP Congestion Control Protocol</a:t>
            </a:r>
            <a:r>
              <a:rPr lang="en-US"/>
              <a:t> introduced by Google</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BBR does not use packet loss to determine congestion</a:t>
            </a:r>
            <a:endParaRPr/>
          </a:p>
          <a:p>
            <a:pPr indent="0" lvl="0" marL="0" rtl="0" algn="l">
              <a:spcBef>
                <a:spcPts val="520"/>
              </a:spcBef>
              <a:spcAft>
                <a:spcPts val="0"/>
              </a:spcAft>
              <a:buNone/>
            </a:pPr>
            <a:r>
              <a:t/>
            </a:r>
            <a:endParaRPr/>
          </a:p>
          <a:p>
            <a:pPr indent="0" lvl="0" marL="0" rtl="0" algn="l">
              <a:spcBef>
                <a:spcPts val="520"/>
              </a:spcBef>
              <a:spcAft>
                <a:spcPts val="0"/>
              </a:spcAft>
              <a:buNone/>
            </a:pPr>
            <a:r>
              <a:rPr lang="en-US"/>
              <a:t>Estimates bottleneck bandwidth by measuring packet delivery rate.</a:t>
            </a:r>
            <a:endParaRPr/>
          </a:p>
        </p:txBody>
      </p:sp>
      <p:sp>
        <p:nvSpPr>
          <p:cNvPr id="247" name="Google Shape;247;g210a96a1405_0_0"/>
          <p:cNvSpPr txBox="1"/>
          <p:nvPr>
            <p:ph idx="12" type="sldNum"/>
          </p:nvPr>
        </p:nvSpPr>
        <p:spPr>
          <a:xfrm>
            <a:off x="6781800" y="6553200"/>
            <a:ext cx="2133600" cy="212700"/>
          </a:xfrm>
          <a:prstGeom prst="rect">
            <a:avLst/>
          </a:prstGeom>
        </p:spPr>
        <p:txBody>
          <a:bodyPr anchorCtr="0" anchor="ctr" bIns="36000" lIns="36000" spcFirstLastPara="1" rIns="36000" wrap="square" tIns="360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48" name="Google Shape;248;g210a96a1405_0_0"/>
          <p:cNvSpPr txBox="1"/>
          <p:nvPr>
            <p:ph type="title"/>
          </p:nvPr>
        </p:nvSpPr>
        <p:spPr>
          <a:xfrm>
            <a:off x="152400" y="152400"/>
            <a:ext cx="87630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Probing for Throughput: TCP BBR</a:t>
            </a:r>
            <a:endParaRPr/>
          </a:p>
        </p:txBody>
      </p:sp>
      <p:pic>
        <p:nvPicPr>
          <p:cNvPr id="249" name="Google Shape;249;g210a96a1405_0_0"/>
          <p:cNvPicPr preferRelativeResize="0"/>
          <p:nvPr/>
        </p:nvPicPr>
        <p:blipFill>
          <a:blip r:embed="rId3">
            <a:alphaModFix/>
          </a:blip>
          <a:stretch>
            <a:fillRect/>
          </a:stretch>
        </p:blipFill>
        <p:spPr>
          <a:xfrm>
            <a:off x="4724400" y="1371600"/>
            <a:ext cx="3639220" cy="5029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10a96a1405_0_8"/>
          <p:cNvSpPr txBox="1"/>
          <p:nvPr>
            <p:ph idx="12" type="sldNum"/>
          </p:nvPr>
        </p:nvSpPr>
        <p:spPr>
          <a:xfrm>
            <a:off x="6781800" y="6553200"/>
            <a:ext cx="2133600" cy="212700"/>
          </a:xfrm>
          <a:prstGeom prst="rect">
            <a:avLst/>
          </a:prstGeom>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256" name="Google Shape;256;g210a96a1405_0_8"/>
          <p:cNvSpPr txBox="1"/>
          <p:nvPr>
            <p:ph type="title"/>
          </p:nvPr>
        </p:nvSpPr>
        <p:spPr>
          <a:xfrm>
            <a:off x="152400" y="152400"/>
            <a:ext cx="87630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Probing for Throughput: TCP BBR</a:t>
            </a:r>
            <a:endParaRPr/>
          </a:p>
        </p:txBody>
      </p:sp>
      <p:pic>
        <p:nvPicPr>
          <p:cNvPr id="257" name="Google Shape;257;g210a96a1405_0_8"/>
          <p:cNvPicPr preferRelativeResize="0"/>
          <p:nvPr/>
        </p:nvPicPr>
        <p:blipFill>
          <a:blip r:embed="rId3">
            <a:alphaModFix/>
          </a:blip>
          <a:stretch>
            <a:fillRect/>
          </a:stretch>
        </p:blipFill>
        <p:spPr>
          <a:xfrm>
            <a:off x="2006074" y="1678025"/>
            <a:ext cx="5578475" cy="4826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10a96a1405_0_24"/>
          <p:cNvSpPr txBox="1"/>
          <p:nvPr>
            <p:ph idx="12" type="sldNum"/>
          </p:nvPr>
        </p:nvSpPr>
        <p:spPr>
          <a:xfrm>
            <a:off x="6781800" y="6553200"/>
            <a:ext cx="2133600" cy="212700"/>
          </a:xfrm>
          <a:prstGeom prst="rect">
            <a:avLst/>
          </a:prstGeom>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264" name="Google Shape;264;g210a96a1405_0_24"/>
          <p:cNvSpPr txBox="1"/>
          <p:nvPr>
            <p:ph type="title"/>
          </p:nvPr>
        </p:nvSpPr>
        <p:spPr>
          <a:xfrm>
            <a:off x="152400" y="152400"/>
            <a:ext cx="8763000" cy="1066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en-US"/>
              <a:t>Probing for Throughput: TCP BBR</a:t>
            </a:r>
            <a:endParaRPr/>
          </a:p>
        </p:txBody>
      </p:sp>
      <p:pic>
        <p:nvPicPr>
          <p:cNvPr id="265" name="Google Shape;265;g210a96a1405_0_24"/>
          <p:cNvPicPr preferRelativeResize="0"/>
          <p:nvPr/>
        </p:nvPicPr>
        <p:blipFill>
          <a:blip r:embed="rId3">
            <a:alphaModFix/>
          </a:blip>
          <a:stretch>
            <a:fillRect/>
          </a:stretch>
        </p:blipFill>
        <p:spPr>
          <a:xfrm>
            <a:off x="1876625" y="1416575"/>
            <a:ext cx="4856000" cy="2677550"/>
          </a:xfrm>
          <a:prstGeom prst="rect">
            <a:avLst/>
          </a:prstGeom>
          <a:noFill/>
          <a:ln>
            <a:noFill/>
          </a:ln>
        </p:spPr>
      </p:pic>
      <p:pic>
        <p:nvPicPr>
          <p:cNvPr id="266" name="Google Shape;266;g210a96a1405_0_24"/>
          <p:cNvPicPr preferRelativeResize="0"/>
          <p:nvPr/>
        </p:nvPicPr>
        <p:blipFill>
          <a:blip r:embed="rId4">
            <a:alphaModFix/>
          </a:blip>
          <a:stretch>
            <a:fillRect/>
          </a:stretch>
        </p:blipFill>
        <p:spPr>
          <a:xfrm>
            <a:off x="1880225" y="4148515"/>
            <a:ext cx="4901575" cy="270948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TCP Congestion Window Size</a:t>
            </a:r>
            <a:endParaRPr/>
          </a:p>
        </p:txBody>
      </p:sp>
      <p:sp>
        <p:nvSpPr>
          <p:cNvPr id="94" name="Google Shape;94;p2"/>
          <p:cNvSpPr txBox="1"/>
          <p:nvPr>
            <p:ph idx="1" type="body"/>
          </p:nvPr>
        </p:nvSpPr>
        <p:spPr>
          <a:xfrm>
            <a:off x="283250" y="1391356"/>
            <a:ext cx="8501299" cy="3615210"/>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cwnd - the TCP congestion window size parameter</a:t>
            </a:r>
            <a:endParaRPr/>
          </a:p>
          <a:p>
            <a:pPr indent="-285750" lvl="1" marL="742950" rtl="0" algn="l">
              <a:lnSpc>
                <a:spcPct val="80000"/>
              </a:lnSpc>
              <a:spcBef>
                <a:spcPts val="520"/>
              </a:spcBef>
              <a:spcAft>
                <a:spcPts val="0"/>
              </a:spcAft>
              <a:buClr>
                <a:schemeClr val="dk1"/>
              </a:buClr>
              <a:buSzPts val="2600"/>
              <a:buChar char="–"/>
            </a:pPr>
            <a:r>
              <a:rPr lang="en-US"/>
              <a:t>maintained by the sender</a:t>
            </a:r>
            <a:endParaRPr/>
          </a:p>
          <a:p>
            <a:pPr indent="-285750" lvl="1" marL="742950" rtl="0" algn="l">
              <a:lnSpc>
                <a:spcPct val="80000"/>
              </a:lnSpc>
              <a:spcBef>
                <a:spcPts val="520"/>
              </a:spcBef>
              <a:spcAft>
                <a:spcPts val="0"/>
              </a:spcAft>
              <a:buClr>
                <a:schemeClr val="dk1"/>
              </a:buClr>
              <a:buSzPts val="2600"/>
              <a:buChar char="–"/>
            </a:pPr>
            <a:r>
              <a:rPr lang="en-US"/>
              <a:t>determines how much traffic can be outstanding (sent but not acknowledged) at any time. </a:t>
            </a:r>
            <a:endParaRPr/>
          </a:p>
          <a:p>
            <a:pPr indent="-342900" lvl="0" marL="342900" rtl="0" algn="l">
              <a:lnSpc>
                <a:spcPct val="80000"/>
              </a:lnSpc>
              <a:spcBef>
                <a:spcPts val="520"/>
              </a:spcBef>
              <a:spcAft>
                <a:spcPts val="0"/>
              </a:spcAft>
              <a:buClr>
                <a:schemeClr val="dk1"/>
              </a:buClr>
              <a:buSzPts val="2600"/>
              <a:buChar char="•"/>
            </a:pPr>
            <a:r>
              <a:rPr lang="en-US"/>
              <a:t>There are many algorithms for cwnd</a:t>
            </a:r>
            <a:endParaRPr/>
          </a:p>
          <a:p>
            <a:pPr indent="-285750" lvl="1" marL="742950" rtl="0" algn="l">
              <a:lnSpc>
                <a:spcPct val="80000"/>
              </a:lnSpc>
              <a:spcBef>
                <a:spcPts val="520"/>
              </a:spcBef>
              <a:spcAft>
                <a:spcPts val="0"/>
              </a:spcAft>
              <a:buClr>
                <a:schemeClr val="dk1"/>
              </a:buClr>
              <a:buSzPts val="2600"/>
              <a:buChar char="–"/>
            </a:pPr>
            <a:r>
              <a:rPr lang="en-US"/>
              <a:t>Goal: maximizing the connection's throughput while preventing congestion. </a:t>
            </a:r>
            <a:endParaRPr/>
          </a:p>
          <a:p>
            <a:pPr indent="-285750" lvl="1" marL="742950" rtl="0" algn="l">
              <a:lnSpc>
                <a:spcPct val="80000"/>
              </a:lnSpc>
              <a:spcBef>
                <a:spcPts val="520"/>
              </a:spcBef>
              <a:spcAft>
                <a:spcPts val="0"/>
              </a:spcAft>
              <a:buClr>
                <a:schemeClr val="dk1"/>
              </a:buClr>
              <a:buSzPts val="2600"/>
              <a:buChar char="–"/>
            </a:pPr>
            <a:r>
              <a:rPr lang="en-US"/>
              <a:t>Tahoe, Reno, New Reno, SACK, CUBIC</a:t>
            </a:r>
            <a:endParaRPr/>
          </a:p>
          <a:p>
            <a:pPr indent="-177800" lvl="0" marL="342900" rtl="0" algn="l">
              <a:lnSpc>
                <a:spcPct val="80000"/>
              </a:lnSpc>
              <a:spcBef>
                <a:spcPts val="520"/>
              </a:spcBef>
              <a:spcAft>
                <a:spcPts val="0"/>
              </a:spcAft>
              <a:buClr>
                <a:schemeClr val="dk1"/>
              </a:buClr>
              <a:buSzPts val="2600"/>
              <a:buNone/>
            </a:pPr>
            <a:r>
              <a:t/>
            </a:r>
            <a:endParaRPr b="1"/>
          </a:p>
        </p:txBody>
      </p:sp>
      <p:sp>
        <p:nvSpPr>
          <p:cNvPr id="95" name="Google Shape;95;p2"/>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Congestion detection</a:t>
            </a:r>
            <a:endParaRPr/>
          </a:p>
        </p:txBody>
      </p:sp>
      <p:sp>
        <p:nvSpPr>
          <p:cNvPr id="102" name="Google Shape;102;p3"/>
          <p:cNvSpPr txBox="1"/>
          <p:nvPr>
            <p:ph idx="1" type="body"/>
          </p:nvPr>
        </p:nvSpPr>
        <p:spPr>
          <a:xfrm>
            <a:off x="283250" y="1391356"/>
            <a:ext cx="8501299" cy="3615210"/>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Time-out - lost packets (e.g. buffer overflow at routers)</a:t>
            </a:r>
            <a:endParaRPr/>
          </a:p>
          <a:p>
            <a:pPr indent="-342900" lvl="1" marL="342900" rtl="0" algn="l">
              <a:lnSpc>
                <a:spcPct val="80000"/>
              </a:lnSpc>
              <a:spcBef>
                <a:spcPts val="520"/>
              </a:spcBef>
              <a:spcAft>
                <a:spcPts val="0"/>
              </a:spcAft>
              <a:buClr>
                <a:schemeClr val="dk1"/>
              </a:buClr>
              <a:buSzPts val="2600"/>
              <a:buFont typeface="Arial"/>
              <a:buChar char="•"/>
            </a:pPr>
            <a:r>
              <a:rPr lang="en-US"/>
              <a:t>3-ACKs - long delays (e.g. queueing in router buffers)</a:t>
            </a:r>
            <a:endParaRPr/>
          </a:p>
          <a:p>
            <a:pPr indent="-285750" lvl="1" marL="742950" rtl="0" algn="l">
              <a:lnSpc>
                <a:spcPct val="80000"/>
              </a:lnSpc>
              <a:spcBef>
                <a:spcPts val="520"/>
              </a:spcBef>
              <a:spcAft>
                <a:spcPts val="0"/>
              </a:spcAft>
              <a:buClr>
                <a:schemeClr val="dk1"/>
              </a:buClr>
              <a:buSzPts val="2600"/>
              <a:buChar char="–"/>
            </a:pPr>
            <a:r>
              <a:rPr lang="en-US"/>
              <a:t>less severe since 1 segment is missing but 3 other segments have been received</a:t>
            </a:r>
            <a:endParaRPr/>
          </a:p>
          <a:p>
            <a:pPr indent="-177800" lvl="0" marL="342900" rtl="0" algn="l">
              <a:lnSpc>
                <a:spcPct val="80000"/>
              </a:lnSpc>
              <a:spcBef>
                <a:spcPts val="520"/>
              </a:spcBef>
              <a:spcAft>
                <a:spcPts val="0"/>
              </a:spcAft>
              <a:buClr>
                <a:schemeClr val="dk1"/>
              </a:buClr>
              <a:buSzPts val="2600"/>
              <a:buNone/>
            </a:pPr>
            <a:r>
              <a:t/>
            </a:r>
            <a:endParaRPr b="1"/>
          </a:p>
        </p:txBody>
      </p:sp>
      <p:sp>
        <p:nvSpPr>
          <p:cNvPr id="103" name="Google Shape;103;p3"/>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04" name="Google Shape;104;p3"/>
          <p:cNvSpPr txBox="1"/>
          <p:nvPr>
            <p:ph idx="11" type="ftr"/>
          </p:nvPr>
        </p:nvSpPr>
        <p:spPr>
          <a:xfrm>
            <a:off x="457200" y="6356350"/>
            <a:ext cx="3079102"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Source: TCP/IP Protocol Suite 4th</a:t>
            </a:r>
            <a:endParaRPr/>
          </a:p>
        </p:txBody>
      </p:sp>
      <p:pic>
        <p:nvPicPr>
          <p:cNvPr id="105" name="Google Shape;105;p3"/>
          <p:cNvPicPr preferRelativeResize="0"/>
          <p:nvPr/>
        </p:nvPicPr>
        <p:blipFill rotWithShape="1">
          <a:blip r:embed="rId3">
            <a:alphaModFix/>
          </a:blip>
          <a:srcRect b="0" l="0" r="0" t="0"/>
          <a:stretch/>
        </p:blipFill>
        <p:spPr>
          <a:xfrm>
            <a:off x="1443166" y="2980626"/>
            <a:ext cx="6181466" cy="324609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ph type="title"/>
          </p:nvPr>
        </p:nvSpPr>
        <p:spPr>
          <a:xfrm>
            <a:off x="152400" y="152400"/>
            <a:ext cx="8763000"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Bandwidth Utilization</a:t>
            </a:r>
            <a:endParaRPr/>
          </a:p>
        </p:txBody>
      </p:sp>
      <p:sp>
        <p:nvSpPr>
          <p:cNvPr id="112" name="Google Shape;112;p4"/>
          <p:cNvSpPr txBox="1"/>
          <p:nvPr>
            <p:ph idx="1" type="body"/>
          </p:nvPr>
        </p:nvSpPr>
        <p:spPr>
          <a:xfrm>
            <a:off x="457200" y="1600201"/>
            <a:ext cx="8229600" cy="4390052"/>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How much time is needed increase cwnd of a 10Gbps from half utilization to full utilization?</a:t>
            </a:r>
            <a:endParaRPr/>
          </a:p>
          <a:p>
            <a:pPr indent="-285750" lvl="1" marL="742950" rtl="0" algn="l">
              <a:lnSpc>
                <a:spcPct val="80000"/>
              </a:lnSpc>
              <a:spcBef>
                <a:spcPts val="520"/>
              </a:spcBef>
              <a:spcAft>
                <a:spcPts val="0"/>
              </a:spcAft>
              <a:buClr>
                <a:schemeClr val="dk1"/>
              </a:buClr>
              <a:buSzPts val="2600"/>
              <a:buChar char="–"/>
            </a:pPr>
            <a:r>
              <a:rPr lang="en-US"/>
              <a:t>1500-byte PDU</a:t>
            </a:r>
            <a:endParaRPr/>
          </a:p>
          <a:p>
            <a:pPr indent="-285750" lvl="1" marL="742950" rtl="0" algn="l">
              <a:lnSpc>
                <a:spcPct val="80000"/>
              </a:lnSpc>
              <a:spcBef>
                <a:spcPts val="520"/>
              </a:spcBef>
              <a:spcAft>
                <a:spcPts val="0"/>
              </a:spcAft>
              <a:buClr>
                <a:schemeClr val="dk1"/>
              </a:buClr>
              <a:buSzPts val="2600"/>
              <a:buChar char="–"/>
            </a:pPr>
            <a:r>
              <a:rPr lang="en-US"/>
              <a:t>100 ms RTT</a:t>
            </a:r>
            <a:endParaRPr/>
          </a:p>
          <a:p>
            <a:pPr indent="-342900" lvl="0" marL="342900" rtl="0" algn="l">
              <a:lnSpc>
                <a:spcPct val="80000"/>
              </a:lnSpc>
              <a:spcBef>
                <a:spcPts val="520"/>
              </a:spcBef>
              <a:spcAft>
                <a:spcPts val="0"/>
              </a:spcAft>
              <a:buClr>
                <a:schemeClr val="dk1"/>
              </a:buClr>
              <a:buSzPts val="2600"/>
              <a:buChar char="•"/>
            </a:pPr>
            <a:r>
              <a:rPr lang="en-US"/>
              <a:t>Full utilization cwnd = 10Gbps/1500byte ~=83333</a:t>
            </a:r>
            <a:endParaRPr/>
          </a:p>
          <a:p>
            <a:pPr indent="-342900" lvl="0" marL="342900" rtl="0" algn="l">
              <a:lnSpc>
                <a:spcPct val="80000"/>
              </a:lnSpc>
              <a:spcBef>
                <a:spcPts val="520"/>
              </a:spcBef>
              <a:spcAft>
                <a:spcPts val="0"/>
              </a:spcAft>
              <a:buClr>
                <a:schemeClr val="dk1"/>
              </a:buClr>
              <a:buSzPts val="2600"/>
              <a:buChar char="•"/>
            </a:pPr>
            <a:r>
              <a:rPr lang="en-US"/>
              <a:t>Half utilization cwnd = 83333/2 = 41666.5</a:t>
            </a:r>
            <a:endParaRPr/>
          </a:p>
          <a:p>
            <a:pPr indent="-342900" lvl="0" marL="342900" rtl="0" algn="l">
              <a:lnSpc>
                <a:spcPct val="80000"/>
              </a:lnSpc>
              <a:spcBef>
                <a:spcPts val="520"/>
              </a:spcBef>
              <a:spcAft>
                <a:spcPts val="0"/>
              </a:spcAft>
              <a:buClr>
                <a:schemeClr val="dk1"/>
              </a:buClr>
              <a:buSzPts val="2600"/>
              <a:buNone/>
            </a:pPr>
            <a:r>
              <a:t/>
            </a:r>
            <a:endParaRPr/>
          </a:p>
          <a:p>
            <a:pPr indent="-342900" lvl="0" marL="342900" rtl="0" algn="l">
              <a:lnSpc>
                <a:spcPct val="80000"/>
              </a:lnSpc>
              <a:spcBef>
                <a:spcPts val="520"/>
              </a:spcBef>
              <a:spcAft>
                <a:spcPts val="0"/>
              </a:spcAft>
              <a:buClr>
                <a:schemeClr val="dk1"/>
              </a:buClr>
              <a:buSzPts val="2600"/>
              <a:buNone/>
            </a:pPr>
            <a:r>
              <a:rPr lang="en-US"/>
              <a:t>If cwnd is increased by 1 for each RTT</a:t>
            </a:r>
            <a:endParaRPr/>
          </a:p>
          <a:p>
            <a:pPr indent="-342900" lvl="0" marL="342900" rtl="0" algn="l">
              <a:lnSpc>
                <a:spcPct val="80000"/>
              </a:lnSpc>
              <a:spcBef>
                <a:spcPts val="520"/>
              </a:spcBef>
              <a:spcAft>
                <a:spcPts val="0"/>
              </a:spcAft>
              <a:buClr>
                <a:schemeClr val="dk1"/>
              </a:buClr>
              <a:buSzPts val="2600"/>
              <a:buFont typeface="Noto Sans Symbols"/>
              <a:buChar char="⇒"/>
            </a:pPr>
            <a:r>
              <a:rPr lang="en-US"/>
              <a:t>41667 RTT is needed to fully utilized the link</a:t>
            </a:r>
            <a:endParaRPr/>
          </a:p>
          <a:p>
            <a:pPr indent="-342900" lvl="0" marL="342900" rtl="0" algn="l">
              <a:lnSpc>
                <a:spcPct val="80000"/>
              </a:lnSpc>
              <a:spcBef>
                <a:spcPts val="520"/>
              </a:spcBef>
              <a:spcAft>
                <a:spcPts val="0"/>
              </a:spcAft>
              <a:buClr>
                <a:schemeClr val="dk1"/>
              </a:buClr>
              <a:buSzPts val="2600"/>
              <a:buFont typeface="Noto Sans Symbols"/>
              <a:buChar char="⇒"/>
            </a:pPr>
            <a:r>
              <a:rPr lang="en-US"/>
              <a:t>41667 RTT * 100ms(RTT time) = 69.44minutes</a:t>
            </a:r>
            <a:endParaRPr/>
          </a:p>
          <a:p>
            <a:pPr indent="-190500" lvl="0" marL="342900" rtl="0" algn="l">
              <a:lnSpc>
                <a:spcPct val="80000"/>
              </a:lnSpc>
              <a:spcBef>
                <a:spcPts val="480"/>
              </a:spcBef>
              <a:spcAft>
                <a:spcPts val="0"/>
              </a:spcAft>
              <a:buClr>
                <a:schemeClr val="dk1"/>
              </a:buClr>
              <a:buSzPts val="2400"/>
              <a:buNone/>
            </a:pPr>
            <a:r>
              <a:t/>
            </a:r>
            <a:endParaRPr sz="2400"/>
          </a:p>
          <a:p>
            <a:pPr indent="-177800" lvl="0" marL="342900" rtl="0" algn="l">
              <a:lnSpc>
                <a:spcPct val="80000"/>
              </a:lnSpc>
              <a:spcBef>
                <a:spcPts val="520"/>
              </a:spcBef>
              <a:spcAft>
                <a:spcPts val="0"/>
              </a:spcAft>
              <a:buClr>
                <a:schemeClr val="dk1"/>
              </a:buClr>
              <a:buSzPts val="2600"/>
              <a:buNone/>
            </a:pPr>
            <a:r>
              <a:t/>
            </a:r>
            <a:endParaRPr/>
          </a:p>
          <a:p>
            <a:pPr indent="-120650" lvl="1" marL="742950" rtl="0" algn="l">
              <a:lnSpc>
                <a:spcPct val="80000"/>
              </a:lnSpc>
              <a:spcBef>
                <a:spcPts val="520"/>
              </a:spcBef>
              <a:spcAft>
                <a:spcPts val="0"/>
              </a:spcAft>
              <a:buClr>
                <a:schemeClr val="dk1"/>
              </a:buClr>
              <a:buSzPts val="2600"/>
              <a:buNone/>
            </a:pPr>
            <a:r>
              <a:t/>
            </a:r>
            <a:endParaRPr/>
          </a:p>
          <a:p>
            <a:pPr indent="-342900" lvl="0" marL="342900" rtl="0" algn="l">
              <a:lnSpc>
                <a:spcPct val="80000"/>
              </a:lnSpc>
              <a:spcBef>
                <a:spcPts val="520"/>
              </a:spcBef>
              <a:spcAft>
                <a:spcPts val="0"/>
              </a:spcAft>
              <a:buClr>
                <a:schemeClr val="dk1"/>
              </a:buClr>
              <a:buSzPts val="2600"/>
              <a:buNone/>
            </a:pPr>
            <a:r>
              <a:t/>
            </a:r>
            <a:endParaRPr/>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5"/>
          <p:cNvPicPr preferRelativeResize="0"/>
          <p:nvPr>
            <p:ph idx="2" type="body"/>
          </p:nvPr>
        </p:nvPicPr>
        <p:blipFill rotWithShape="1">
          <a:blip r:embed="rId3">
            <a:alphaModFix/>
          </a:blip>
          <a:srcRect b="0" l="0" r="0" t="0"/>
          <a:stretch/>
        </p:blipFill>
        <p:spPr>
          <a:xfrm>
            <a:off x="4649787" y="1677578"/>
            <a:ext cx="4264025" cy="2380429"/>
          </a:xfrm>
          <a:prstGeom prst="rect">
            <a:avLst/>
          </a:prstGeom>
          <a:noFill/>
          <a:ln>
            <a:noFill/>
          </a:ln>
        </p:spPr>
      </p:pic>
      <p:sp>
        <p:nvSpPr>
          <p:cNvPr id="119" name="Google Shape;119;p5"/>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20" name="Google Shape;120;p5"/>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Tahoe TCP</a:t>
            </a:r>
            <a:endParaRPr/>
          </a:p>
        </p:txBody>
      </p:sp>
      <p:sp>
        <p:nvSpPr>
          <p:cNvPr id="121" name="Google Shape;121;p5"/>
          <p:cNvSpPr txBox="1"/>
          <p:nvPr>
            <p:ph idx="1" type="body"/>
          </p:nvPr>
        </p:nvSpPr>
        <p:spPr>
          <a:xfrm>
            <a:off x="155425" y="1470351"/>
            <a:ext cx="4340400" cy="4817700"/>
          </a:xfrm>
          <a:prstGeom prst="rect">
            <a:avLst/>
          </a:prstGeom>
          <a:noFill/>
          <a:ln>
            <a:noFill/>
          </a:ln>
        </p:spPr>
        <p:txBody>
          <a:bodyPr anchorCtr="0" anchor="t" bIns="36000" lIns="36000" spcFirstLastPara="1" rIns="36000" wrap="square" tIns="36000">
            <a:normAutofit/>
          </a:bodyPr>
          <a:lstStyle/>
          <a:p>
            <a:pPr indent="-355282" lvl="0" marL="342900" rtl="0" algn="l">
              <a:lnSpc>
                <a:spcPct val="80000"/>
              </a:lnSpc>
              <a:spcBef>
                <a:spcPts val="0"/>
              </a:spcBef>
              <a:spcAft>
                <a:spcPts val="0"/>
              </a:spcAft>
              <a:buClr>
                <a:schemeClr val="dk1"/>
              </a:buClr>
              <a:buSzPts val="2600"/>
              <a:buChar char="•"/>
            </a:pPr>
            <a:r>
              <a:rPr b="1" lang="en-US"/>
              <a:t>Per RTT (per window):</a:t>
            </a:r>
            <a:endParaRPr/>
          </a:p>
          <a:p>
            <a:pPr indent="0" lvl="0" marL="0" rtl="0" algn="l">
              <a:lnSpc>
                <a:spcPct val="80000"/>
              </a:lnSpc>
              <a:spcBef>
                <a:spcPts val="481"/>
              </a:spcBef>
              <a:spcAft>
                <a:spcPts val="0"/>
              </a:spcAft>
              <a:buClr>
                <a:schemeClr val="dk1"/>
              </a:buClr>
              <a:buSzPts val="2600"/>
              <a:buNone/>
            </a:pPr>
            <a:r>
              <a:rPr lang="en-US"/>
              <a:t>	if(cwnd &lt; ssthresh)</a:t>
            </a:r>
            <a:endParaRPr/>
          </a:p>
          <a:p>
            <a:pPr indent="0" lvl="1" marL="457200" rtl="0" algn="l">
              <a:lnSpc>
                <a:spcPct val="80000"/>
              </a:lnSpc>
              <a:spcBef>
                <a:spcPts val="481"/>
              </a:spcBef>
              <a:spcAft>
                <a:spcPts val="0"/>
              </a:spcAft>
              <a:buClr>
                <a:schemeClr val="dk1"/>
              </a:buClr>
              <a:buSzPts val="2600"/>
              <a:buNone/>
            </a:pPr>
            <a:r>
              <a:rPr lang="en-US"/>
              <a:t>  	cwnd *= 2</a:t>
            </a:r>
            <a:endParaRPr/>
          </a:p>
          <a:p>
            <a:pPr indent="0" lvl="1" marL="457200" rtl="0" algn="l">
              <a:lnSpc>
                <a:spcPct val="80000"/>
              </a:lnSpc>
              <a:spcBef>
                <a:spcPts val="481"/>
              </a:spcBef>
              <a:spcAft>
                <a:spcPts val="0"/>
              </a:spcAft>
              <a:buClr>
                <a:schemeClr val="dk1"/>
              </a:buClr>
              <a:buSzPts val="2600"/>
              <a:buNone/>
            </a:pPr>
            <a:r>
              <a:rPr lang="en-US"/>
              <a:t>else</a:t>
            </a:r>
            <a:endParaRPr/>
          </a:p>
          <a:p>
            <a:pPr indent="0" lvl="1" marL="457200" rtl="0" algn="l">
              <a:lnSpc>
                <a:spcPct val="80000"/>
              </a:lnSpc>
              <a:spcBef>
                <a:spcPts val="481"/>
              </a:spcBef>
              <a:spcAft>
                <a:spcPts val="0"/>
              </a:spcAft>
              <a:buClr>
                <a:schemeClr val="dk1"/>
              </a:buClr>
              <a:buSzPts val="2600"/>
              <a:buNone/>
            </a:pPr>
            <a:r>
              <a:rPr lang="en-US"/>
              <a:t>	cwnd += 1</a:t>
            </a:r>
            <a:endParaRPr/>
          </a:p>
          <a:p>
            <a:pPr indent="-355282" lvl="0" marL="342900" rtl="0" algn="l">
              <a:lnSpc>
                <a:spcPct val="80000"/>
              </a:lnSpc>
              <a:spcBef>
                <a:spcPts val="481"/>
              </a:spcBef>
              <a:spcAft>
                <a:spcPts val="0"/>
              </a:spcAft>
              <a:buClr>
                <a:schemeClr val="dk1"/>
              </a:buClr>
              <a:buSzPts val="2600"/>
              <a:buChar char="•"/>
            </a:pPr>
            <a:r>
              <a:rPr b="1" lang="en-US"/>
              <a:t>timeout/3</a:t>
            </a:r>
            <a:r>
              <a:rPr b="1" baseline="30000" lang="en-US"/>
              <a:t>rd</a:t>
            </a:r>
            <a:r>
              <a:rPr b="1" lang="en-US"/>
              <a:t> dup ack:</a:t>
            </a:r>
            <a:endParaRPr/>
          </a:p>
          <a:p>
            <a:pPr indent="-285750" lvl="1" marL="742950" rtl="0" algn="l">
              <a:lnSpc>
                <a:spcPct val="80000"/>
              </a:lnSpc>
              <a:spcBef>
                <a:spcPts val="481"/>
              </a:spcBef>
              <a:spcAft>
                <a:spcPts val="0"/>
              </a:spcAft>
              <a:buClr>
                <a:schemeClr val="dk1"/>
              </a:buClr>
              <a:buSzPts val="2600"/>
              <a:buChar char="–"/>
            </a:pPr>
            <a:r>
              <a:rPr lang="en-US"/>
              <a:t>Retransmit all unacked.</a:t>
            </a:r>
            <a:endParaRPr/>
          </a:p>
          <a:p>
            <a:pPr indent="-285750" lvl="1" marL="742950" rtl="0" algn="l">
              <a:lnSpc>
                <a:spcPct val="80000"/>
              </a:lnSpc>
              <a:spcBef>
                <a:spcPts val="481"/>
              </a:spcBef>
              <a:spcAft>
                <a:spcPts val="0"/>
              </a:spcAft>
              <a:buClr>
                <a:schemeClr val="dk1"/>
              </a:buClr>
              <a:buSzPts val="2600"/>
              <a:buChar char="–"/>
            </a:pPr>
            <a:r>
              <a:rPr lang="en-US"/>
              <a:t>ssthresh = cwnd/2</a:t>
            </a:r>
            <a:endParaRPr/>
          </a:p>
          <a:p>
            <a:pPr indent="-285750" lvl="1" marL="742950" rtl="0" algn="l">
              <a:lnSpc>
                <a:spcPct val="80000"/>
              </a:lnSpc>
              <a:spcBef>
                <a:spcPts val="481"/>
              </a:spcBef>
              <a:spcAft>
                <a:spcPts val="0"/>
              </a:spcAft>
              <a:buClr>
                <a:schemeClr val="dk1"/>
              </a:buClr>
              <a:buSzPts val="2600"/>
              <a:buChar char="–"/>
            </a:pPr>
            <a:r>
              <a:rPr lang="en-US"/>
              <a:t>cwnd = 1</a:t>
            </a:r>
            <a:endParaRPr/>
          </a:p>
          <a:p>
            <a:pPr indent="-355282" lvl="0" marL="342900" rtl="0" algn="l">
              <a:lnSpc>
                <a:spcPct val="80000"/>
              </a:lnSpc>
              <a:spcBef>
                <a:spcPts val="481"/>
              </a:spcBef>
              <a:spcAft>
                <a:spcPts val="0"/>
              </a:spcAft>
              <a:buClr>
                <a:schemeClr val="dk1"/>
              </a:buClr>
              <a:buSzPts val="2600"/>
              <a:buChar char="•"/>
            </a:pPr>
            <a:r>
              <a:rPr lang="en-US"/>
              <a:t>Packets still getting through in dup ack – no need to reset the cwnd!</a:t>
            </a:r>
            <a:endParaRPr/>
          </a:p>
          <a:p>
            <a:pPr indent="0" lvl="1" marL="457200" rtl="0" algn="l">
              <a:lnSpc>
                <a:spcPct val="80000"/>
              </a:lnSpc>
              <a:spcBef>
                <a:spcPts val="481"/>
              </a:spcBef>
              <a:spcAft>
                <a:spcPts val="0"/>
              </a:spcAft>
              <a:buClr>
                <a:schemeClr val="dk1"/>
              </a:buClr>
              <a:buSzPts val="26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6"/>
          <p:cNvSpPr txBox="1"/>
          <p:nvPr>
            <p:ph idx="1" type="body"/>
          </p:nvPr>
        </p:nvSpPr>
        <p:spPr>
          <a:xfrm>
            <a:off x="155425" y="1470345"/>
            <a:ext cx="4340375" cy="5295579"/>
          </a:xfrm>
          <a:prstGeom prst="rect">
            <a:avLst/>
          </a:prstGeom>
          <a:noFill/>
          <a:ln>
            <a:noFill/>
          </a:ln>
        </p:spPr>
        <p:txBody>
          <a:bodyPr anchorCtr="0" anchor="t" bIns="36000" lIns="36000" spcFirstLastPara="1" rIns="36000" wrap="square" tIns="36000">
            <a:normAutofit fontScale="92500" lnSpcReduction="10000"/>
          </a:bodyPr>
          <a:lstStyle/>
          <a:p>
            <a:pPr indent="-342900" lvl="0" marL="342900" rtl="0" algn="l">
              <a:lnSpc>
                <a:spcPct val="80000"/>
              </a:lnSpc>
              <a:spcBef>
                <a:spcPts val="0"/>
              </a:spcBef>
              <a:spcAft>
                <a:spcPts val="0"/>
              </a:spcAft>
              <a:buClr>
                <a:schemeClr val="dk1"/>
              </a:buClr>
              <a:buSzPct val="100000"/>
              <a:buChar char="•"/>
            </a:pPr>
            <a:r>
              <a:rPr b="1" lang="en-US"/>
              <a:t>Per RTT (per window): :</a:t>
            </a:r>
            <a:endParaRPr/>
          </a:p>
          <a:p>
            <a:pPr indent="0" lvl="0" marL="0" rtl="0" algn="l">
              <a:lnSpc>
                <a:spcPct val="80000"/>
              </a:lnSpc>
              <a:spcBef>
                <a:spcPts val="481"/>
              </a:spcBef>
              <a:spcAft>
                <a:spcPts val="0"/>
              </a:spcAft>
              <a:buClr>
                <a:schemeClr val="dk1"/>
              </a:buClr>
              <a:buSzPct val="100000"/>
              <a:buNone/>
            </a:pPr>
            <a:r>
              <a:rPr lang="en-US"/>
              <a:t>	If(cwnd &lt; ssthresh)</a:t>
            </a:r>
            <a:endParaRPr/>
          </a:p>
          <a:p>
            <a:pPr indent="0" lvl="1" marL="457200" rtl="0" algn="l">
              <a:lnSpc>
                <a:spcPct val="80000"/>
              </a:lnSpc>
              <a:spcBef>
                <a:spcPts val="481"/>
              </a:spcBef>
              <a:spcAft>
                <a:spcPts val="0"/>
              </a:spcAft>
              <a:buClr>
                <a:schemeClr val="dk1"/>
              </a:buClr>
              <a:buSzPct val="100000"/>
              <a:buNone/>
            </a:pPr>
            <a:r>
              <a:rPr lang="en-US"/>
              <a:t>  	cwnd *= 2</a:t>
            </a:r>
            <a:endParaRPr/>
          </a:p>
          <a:p>
            <a:pPr indent="0" lvl="1" marL="457200" rtl="0" algn="l">
              <a:lnSpc>
                <a:spcPct val="80000"/>
              </a:lnSpc>
              <a:spcBef>
                <a:spcPts val="481"/>
              </a:spcBef>
              <a:spcAft>
                <a:spcPts val="0"/>
              </a:spcAft>
              <a:buClr>
                <a:schemeClr val="dk1"/>
              </a:buClr>
              <a:buSzPct val="100000"/>
              <a:buNone/>
            </a:pPr>
            <a:r>
              <a:rPr lang="en-US"/>
              <a:t>else</a:t>
            </a:r>
            <a:endParaRPr/>
          </a:p>
          <a:p>
            <a:pPr indent="0" lvl="1" marL="457200" rtl="0" algn="l">
              <a:lnSpc>
                <a:spcPct val="80000"/>
              </a:lnSpc>
              <a:spcBef>
                <a:spcPts val="481"/>
              </a:spcBef>
              <a:spcAft>
                <a:spcPts val="0"/>
              </a:spcAft>
              <a:buClr>
                <a:schemeClr val="dk1"/>
              </a:buClr>
              <a:buSzPct val="100000"/>
              <a:buNone/>
            </a:pPr>
            <a:r>
              <a:rPr lang="en-US"/>
              <a:t>	cwnd += 1</a:t>
            </a:r>
            <a:endParaRPr/>
          </a:p>
          <a:p>
            <a:pPr indent="-342900" lvl="0" marL="342900" rtl="0" algn="l">
              <a:lnSpc>
                <a:spcPct val="80000"/>
              </a:lnSpc>
              <a:spcBef>
                <a:spcPts val="481"/>
              </a:spcBef>
              <a:spcAft>
                <a:spcPts val="0"/>
              </a:spcAft>
              <a:buClr>
                <a:schemeClr val="dk1"/>
              </a:buClr>
              <a:buSzPct val="100000"/>
              <a:buChar char="•"/>
            </a:pPr>
            <a:r>
              <a:rPr b="1" lang="en-US"/>
              <a:t>timeout:</a:t>
            </a:r>
            <a:endParaRPr/>
          </a:p>
          <a:p>
            <a:pPr indent="0" lvl="1" marL="457200" rtl="0" algn="l">
              <a:lnSpc>
                <a:spcPct val="80000"/>
              </a:lnSpc>
              <a:spcBef>
                <a:spcPts val="481"/>
              </a:spcBef>
              <a:spcAft>
                <a:spcPts val="0"/>
              </a:spcAft>
              <a:buClr>
                <a:schemeClr val="dk1"/>
              </a:buClr>
              <a:buSzPct val="100000"/>
              <a:buNone/>
            </a:pPr>
            <a:r>
              <a:rPr lang="en-US"/>
              <a:t>Retransmit 1</a:t>
            </a:r>
            <a:r>
              <a:rPr baseline="30000" lang="en-US"/>
              <a:t>st</a:t>
            </a:r>
            <a:r>
              <a:rPr lang="en-US"/>
              <a:t> unacked</a:t>
            </a:r>
            <a:endParaRPr/>
          </a:p>
          <a:p>
            <a:pPr indent="0" lvl="1" marL="457200" rtl="0" algn="l">
              <a:lnSpc>
                <a:spcPct val="80000"/>
              </a:lnSpc>
              <a:spcBef>
                <a:spcPts val="481"/>
              </a:spcBef>
              <a:spcAft>
                <a:spcPts val="0"/>
              </a:spcAft>
              <a:buClr>
                <a:schemeClr val="dk1"/>
              </a:buClr>
              <a:buSzPct val="100000"/>
              <a:buNone/>
            </a:pPr>
            <a:r>
              <a:rPr lang="en-US"/>
              <a:t>ssthresh = cwnd/2</a:t>
            </a:r>
            <a:endParaRPr/>
          </a:p>
          <a:p>
            <a:pPr indent="0" lvl="1" marL="457200" rtl="0" algn="l">
              <a:lnSpc>
                <a:spcPct val="80000"/>
              </a:lnSpc>
              <a:spcBef>
                <a:spcPts val="481"/>
              </a:spcBef>
              <a:spcAft>
                <a:spcPts val="0"/>
              </a:spcAft>
              <a:buClr>
                <a:schemeClr val="dk1"/>
              </a:buClr>
              <a:buSzPct val="100000"/>
              <a:buNone/>
            </a:pPr>
            <a:r>
              <a:rPr lang="en-US"/>
              <a:t>cwnd = 1</a:t>
            </a:r>
            <a:endParaRPr/>
          </a:p>
          <a:p>
            <a:pPr indent="-342900" lvl="0" marL="342900" rtl="0" algn="l">
              <a:lnSpc>
                <a:spcPct val="80000"/>
              </a:lnSpc>
              <a:spcBef>
                <a:spcPts val="481"/>
              </a:spcBef>
              <a:spcAft>
                <a:spcPts val="0"/>
              </a:spcAft>
              <a:buClr>
                <a:schemeClr val="dk1"/>
              </a:buClr>
              <a:buSzPct val="100000"/>
              <a:buChar char="•"/>
            </a:pPr>
            <a:r>
              <a:rPr b="1" lang="en-US"/>
              <a:t>3</a:t>
            </a:r>
            <a:r>
              <a:rPr b="1" baseline="30000" lang="en-US"/>
              <a:t>rd</a:t>
            </a:r>
            <a:r>
              <a:rPr b="1" lang="en-US"/>
              <a:t> dup ack:</a:t>
            </a:r>
            <a:endParaRPr/>
          </a:p>
          <a:p>
            <a:pPr indent="0" lvl="1" marL="457200" rtl="0" algn="l">
              <a:lnSpc>
                <a:spcPct val="80000"/>
              </a:lnSpc>
              <a:spcBef>
                <a:spcPts val="481"/>
              </a:spcBef>
              <a:spcAft>
                <a:spcPts val="0"/>
              </a:spcAft>
              <a:buClr>
                <a:schemeClr val="dk1"/>
              </a:buClr>
              <a:buSzPct val="100000"/>
              <a:buNone/>
            </a:pPr>
            <a:r>
              <a:rPr lang="en-US"/>
              <a:t>Retransmit 1</a:t>
            </a:r>
            <a:r>
              <a:rPr baseline="30000" lang="en-US"/>
              <a:t>st</a:t>
            </a:r>
            <a:r>
              <a:rPr lang="en-US"/>
              <a:t> unacked</a:t>
            </a:r>
            <a:endParaRPr/>
          </a:p>
          <a:p>
            <a:pPr indent="0" lvl="0" marL="0" rtl="0" algn="l">
              <a:lnSpc>
                <a:spcPct val="80000"/>
              </a:lnSpc>
              <a:spcBef>
                <a:spcPts val="481"/>
              </a:spcBef>
              <a:spcAft>
                <a:spcPts val="0"/>
              </a:spcAft>
              <a:buClr>
                <a:schemeClr val="dk1"/>
              </a:buClr>
              <a:buSzPct val="100000"/>
              <a:buNone/>
            </a:pPr>
            <a:r>
              <a:rPr b="1" lang="en-US"/>
              <a:t>	</a:t>
            </a:r>
            <a:r>
              <a:rPr lang="en-US"/>
              <a:t>ssthresh  = cwnd/2</a:t>
            </a:r>
            <a:endParaRPr/>
          </a:p>
          <a:p>
            <a:pPr indent="0" lvl="0" marL="0" rtl="0" algn="l">
              <a:lnSpc>
                <a:spcPct val="80000"/>
              </a:lnSpc>
              <a:spcBef>
                <a:spcPts val="481"/>
              </a:spcBef>
              <a:spcAft>
                <a:spcPts val="0"/>
              </a:spcAft>
              <a:buClr>
                <a:schemeClr val="dk1"/>
              </a:buClr>
              <a:buSzPct val="100000"/>
              <a:buNone/>
            </a:pPr>
            <a:r>
              <a:rPr lang="en-US"/>
              <a:t>	cwnd = ssthresh + 3</a:t>
            </a:r>
            <a:endParaRPr/>
          </a:p>
          <a:p>
            <a:pPr indent="-285750" lvl="1" marL="742950" rtl="0" algn="l">
              <a:lnSpc>
                <a:spcPct val="80000"/>
              </a:lnSpc>
              <a:spcBef>
                <a:spcPts val="481"/>
              </a:spcBef>
              <a:spcAft>
                <a:spcPts val="0"/>
              </a:spcAft>
              <a:buClr>
                <a:schemeClr val="dk1"/>
              </a:buClr>
              <a:buSzPct val="100000"/>
              <a:buChar char="–"/>
            </a:pPr>
            <a:r>
              <a:rPr lang="en-US"/>
              <a:t>Fast Recovery: the pipe is still almost full – no need to restart</a:t>
            </a:r>
            <a:endParaRPr/>
          </a:p>
        </p:txBody>
      </p:sp>
      <p:sp>
        <p:nvSpPr>
          <p:cNvPr id="128" name="Google Shape;128;p6"/>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29" name="Google Shape;129;p6"/>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Reno TCP</a:t>
            </a:r>
            <a:endParaRPr/>
          </a:p>
        </p:txBody>
      </p:sp>
      <p:pic>
        <p:nvPicPr>
          <p:cNvPr id="130" name="Google Shape;130;p6"/>
          <p:cNvPicPr preferRelativeResize="0"/>
          <p:nvPr/>
        </p:nvPicPr>
        <p:blipFill rotWithShape="1">
          <a:blip r:embed="rId3">
            <a:alphaModFix/>
          </a:blip>
          <a:srcRect b="0" l="0" r="0" t="0"/>
          <a:stretch/>
        </p:blipFill>
        <p:spPr>
          <a:xfrm>
            <a:off x="4506584" y="1470345"/>
            <a:ext cx="4405180" cy="261257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7"/>
          <p:cNvSpPr txBox="1"/>
          <p:nvPr>
            <p:ph idx="1" type="body"/>
          </p:nvPr>
        </p:nvSpPr>
        <p:spPr>
          <a:xfrm>
            <a:off x="155425" y="1470346"/>
            <a:ext cx="8988575" cy="4877434"/>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Multiple packet losses within a window of data</a:t>
            </a:r>
            <a:endParaRPr/>
          </a:p>
          <a:p>
            <a:pPr indent="-285750" lvl="1" marL="742950" rtl="0" algn="l">
              <a:lnSpc>
                <a:spcPct val="80000"/>
              </a:lnSpc>
              <a:spcBef>
                <a:spcPts val="520"/>
              </a:spcBef>
              <a:spcAft>
                <a:spcPts val="0"/>
              </a:spcAft>
              <a:buClr>
                <a:schemeClr val="dk1"/>
              </a:buClr>
              <a:buSzPts val="2600"/>
              <a:buChar char="–"/>
            </a:pPr>
            <a:r>
              <a:rPr lang="en-US"/>
              <a:t>Terminates recovery prematurely</a:t>
            </a:r>
            <a:endParaRPr/>
          </a:p>
          <a:p>
            <a:pPr indent="-285750" lvl="1" marL="742950" rtl="0" algn="l">
              <a:lnSpc>
                <a:spcPct val="80000"/>
              </a:lnSpc>
              <a:spcBef>
                <a:spcPts val="520"/>
              </a:spcBef>
              <a:spcAft>
                <a:spcPts val="0"/>
              </a:spcAft>
              <a:buClr>
                <a:schemeClr val="dk1"/>
              </a:buClr>
              <a:buSzPts val="2600"/>
              <a:buChar char="–"/>
            </a:pPr>
            <a:r>
              <a:rPr lang="en-US"/>
              <a:t>Deflates cwnd to ssthresh</a:t>
            </a:r>
            <a:endParaRPr/>
          </a:p>
          <a:p>
            <a:pPr indent="-285750" lvl="1" marL="742950" rtl="0" algn="l">
              <a:lnSpc>
                <a:spcPct val="80000"/>
              </a:lnSpc>
              <a:spcBef>
                <a:spcPts val="520"/>
              </a:spcBef>
              <a:spcAft>
                <a:spcPts val="0"/>
              </a:spcAft>
              <a:buClr>
                <a:schemeClr val="dk1"/>
              </a:buClr>
              <a:buSzPts val="2600"/>
              <a:buChar char="–"/>
            </a:pPr>
            <a:r>
              <a:rPr lang="en-US"/>
              <a:t>Detection of second loss relies on another fast retransmission</a:t>
            </a:r>
            <a:endParaRPr/>
          </a:p>
          <a:p>
            <a:pPr indent="-228600" lvl="2" marL="1143000" rtl="0" algn="l">
              <a:lnSpc>
                <a:spcPct val="80000"/>
              </a:lnSpc>
              <a:spcBef>
                <a:spcPts val="520"/>
              </a:spcBef>
              <a:spcAft>
                <a:spcPts val="0"/>
              </a:spcAft>
              <a:buClr>
                <a:schemeClr val="dk1"/>
              </a:buClr>
              <a:buSzPts val="2600"/>
              <a:buChar char="•"/>
            </a:pPr>
            <a:r>
              <a:rPr lang="en-US"/>
              <a:t>But with much less incoming dup ACKs</a:t>
            </a:r>
            <a:endParaRPr/>
          </a:p>
          <a:p>
            <a:pPr indent="-228600" lvl="2" marL="1143000" rtl="0" algn="l">
              <a:lnSpc>
                <a:spcPct val="80000"/>
              </a:lnSpc>
              <a:spcBef>
                <a:spcPts val="520"/>
              </a:spcBef>
              <a:spcAft>
                <a:spcPts val="0"/>
              </a:spcAft>
              <a:buClr>
                <a:schemeClr val="dk1"/>
              </a:buClr>
              <a:buSzPts val="2600"/>
              <a:buChar char="•"/>
            </a:pPr>
            <a:r>
              <a:rPr lang="en-US"/>
              <a:t>Much less new data packets begin sending out</a:t>
            </a:r>
            <a:endParaRPr/>
          </a:p>
          <a:p>
            <a:pPr indent="-228600" lvl="2" marL="1143000" rtl="0" algn="l">
              <a:lnSpc>
                <a:spcPct val="80000"/>
              </a:lnSpc>
              <a:spcBef>
                <a:spcPts val="520"/>
              </a:spcBef>
              <a:spcAft>
                <a:spcPts val="0"/>
              </a:spcAft>
              <a:buClr>
                <a:schemeClr val="dk1"/>
              </a:buClr>
              <a:buSzPts val="2600"/>
              <a:buChar char="•"/>
            </a:pPr>
            <a:r>
              <a:rPr lang="en-US"/>
              <a:t>Lose self-clocking</a:t>
            </a:r>
            <a:endParaRPr/>
          </a:p>
        </p:txBody>
      </p:sp>
      <p:sp>
        <p:nvSpPr>
          <p:cNvPr id="137" name="Google Shape;137;p7"/>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38" name="Google Shape;138;p7"/>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Problem with Reno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8"/>
          <p:cNvSpPr txBox="1"/>
          <p:nvPr>
            <p:ph idx="1" type="body"/>
          </p:nvPr>
        </p:nvSpPr>
        <p:spPr>
          <a:xfrm>
            <a:off x="155425" y="1470345"/>
            <a:ext cx="4340375" cy="4201685"/>
          </a:xfrm>
          <a:prstGeom prst="rect">
            <a:avLst/>
          </a:prstGeom>
          <a:noFill/>
          <a:ln>
            <a:noFill/>
          </a:ln>
        </p:spPr>
        <p:txBody>
          <a:bodyPr anchorCtr="0" anchor="t" bIns="36000" lIns="36000" spcFirstLastPara="1" rIns="36000" wrap="square" tIns="36000">
            <a:normAutofit fontScale="92500" lnSpcReduction="20000"/>
          </a:bodyPr>
          <a:lstStyle/>
          <a:p>
            <a:pPr indent="-342900" lvl="0" marL="342900" rtl="0" algn="l">
              <a:lnSpc>
                <a:spcPct val="80000"/>
              </a:lnSpc>
              <a:spcBef>
                <a:spcPts val="0"/>
              </a:spcBef>
              <a:spcAft>
                <a:spcPts val="0"/>
              </a:spcAft>
              <a:buClr>
                <a:schemeClr val="dk1"/>
              </a:buClr>
              <a:buSzPct val="100000"/>
              <a:buChar char="•"/>
            </a:pPr>
            <a:r>
              <a:rPr lang="en-US"/>
              <a:t>Idea: use partial ACKs to stay in fast recovery and fix more lost segments</a:t>
            </a:r>
            <a:endParaRPr/>
          </a:p>
          <a:p>
            <a:pPr indent="-342900" lvl="0" marL="342900" rtl="0" algn="l">
              <a:lnSpc>
                <a:spcPct val="80000"/>
              </a:lnSpc>
              <a:spcBef>
                <a:spcPts val="481"/>
              </a:spcBef>
              <a:spcAft>
                <a:spcPts val="0"/>
              </a:spcAft>
              <a:buClr>
                <a:schemeClr val="dk1"/>
              </a:buClr>
              <a:buSzPct val="100000"/>
              <a:buChar char="•"/>
            </a:pPr>
            <a:r>
              <a:rPr b="1" lang="en-US"/>
              <a:t>3rd dup ack:</a:t>
            </a:r>
            <a:endParaRPr/>
          </a:p>
          <a:p>
            <a:pPr indent="0" lvl="0" marL="0" rtl="0" algn="l">
              <a:lnSpc>
                <a:spcPct val="80000"/>
              </a:lnSpc>
              <a:spcBef>
                <a:spcPts val="481"/>
              </a:spcBef>
              <a:spcAft>
                <a:spcPts val="0"/>
              </a:spcAft>
              <a:buClr>
                <a:schemeClr val="dk1"/>
              </a:buClr>
              <a:buSzPct val="100000"/>
              <a:buNone/>
            </a:pPr>
            <a:r>
              <a:rPr lang="en-US"/>
              <a:t>	Retransmit 1st unacked</a:t>
            </a:r>
            <a:endParaRPr/>
          </a:p>
          <a:p>
            <a:pPr indent="0" lvl="0" marL="0" rtl="0" algn="l">
              <a:lnSpc>
                <a:spcPct val="80000"/>
              </a:lnSpc>
              <a:spcBef>
                <a:spcPts val="481"/>
              </a:spcBef>
              <a:spcAft>
                <a:spcPts val="0"/>
              </a:spcAft>
              <a:buClr>
                <a:schemeClr val="dk1"/>
              </a:buClr>
              <a:buSzPct val="100000"/>
              <a:buNone/>
            </a:pPr>
            <a:r>
              <a:rPr lang="en-US"/>
              <a:t>	ssthresh = cwnd/2</a:t>
            </a:r>
            <a:endParaRPr/>
          </a:p>
          <a:p>
            <a:pPr indent="0" lvl="0" marL="0" rtl="0" algn="l">
              <a:lnSpc>
                <a:spcPct val="80000"/>
              </a:lnSpc>
              <a:spcBef>
                <a:spcPts val="481"/>
              </a:spcBef>
              <a:spcAft>
                <a:spcPts val="0"/>
              </a:spcAft>
              <a:buClr>
                <a:schemeClr val="dk1"/>
              </a:buClr>
              <a:buSzPct val="100000"/>
              <a:buNone/>
            </a:pPr>
            <a:r>
              <a:rPr lang="en-US"/>
              <a:t>	cwnd = cwnd/2 + 3</a:t>
            </a:r>
            <a:endParaRPr/>
          </a:p>
          <a:p>
            <a:pPr indent="-342900" lvl="0" marL="342900" rtl="0" algn="l">
              <a:lnSpc>
                <a:spcPct val="80000"/>
              </a:lnSpc>
              <a:spcBef>
                <a:spcPts val="481"/>
              </a:spcBef>
              <a:spcAft>
                <a:spcPts val="0"/>
              </a:spcAft>
              <a:buClr>
                <a:schemeClr val="dk1"/>
              </a:buClr>
              <a:buSzPct val="100000"/>
              <a:buChar char="•"/>
            </a:pPr>
            <a:r>
              <a:rPr b="1" lang="en-US"/>
              <a:t>subsequent dup ack:</a:t>
            </a:r>
            <a:endParaRPr/>
          </a:p>
          <a:p>
            <a:pPr indent="0" lvl="0" marL="0" rtl="0" algn="l">
              <a:lnSpc>
                <a:spcPct val="80000"/>
              </a:lnSpc>
              <a:spcBef>
                <a:spcPts val="481"/>
              </a:spcBef>
              <a:spcAft>
                <a:spcPts val="0"/>
              </a:spcAft>
              <a:buClr>
                <a:schemeClr val="dk1"/>
              </a:buClr>
              <a:buSzPct val="100000"/>
              <a:buNone/>
            </a:pPr>
            <a:r>
              <a:rPr lang="en-US"/>
              <a:t>	cwnd++</a:t>
            </a:r>
            <a:endParaRPr/>
          </a:p>
          <a:p>
            <a:pPr indent="-342900" lvl="0" marL="342900" rtl="0" algn="l">
              <a:lnSpc>
                <a:spcPct val="80000"/>
              </a:lnSpc>
              <a:spcBef>
                <a:spcPts val="481"/>
              </a:spcBef>
              <a:spcAft>
                <a:spcPts val="0"/>
              </a:spcAft>
              <a:buClr>
                <a:schemeClr val="dk1"/>
              </a:buClr>
              <a:buSzPct val="100000"/>
              <a:buChar char="•"/>
            </a:pPr>
            <a:r>
              <a:rPr b="1" lang="en-US"/>
              <a:t>“complete” ack:</a:t>
            </a:r>
            <a:endParaRPr/>
          </a:p>
          <a:p>
            <a:pPr indent="0" lvl="0" marL="0" rtl="0" algn="l">
              <a:lnSpc>
                <a:spcPct val="80000"/>
              </a:lnSpc>
              <a:spcBef>
                <a:spcPts val="481"/>
              </a:spcBef>
              <a:spcAft>
                <a:spcPts val="0"/>
              </a:spcAft>
              <a:buClr>
                <a:schemeClr val="dk1"/>
              </a:buClr>
              <a:buSzPct val="100000"/>
              <a:buNone/>
            </a:pPr>
            <a:r>
              <a:rPr lang="en-US"/>
              <a:t>	cwnd = ssthresh</a:t>
            </a:r>
            <a:endParaRPr/>
          </a:p>
          <a:p>
            <a:pPr indent="-342900" lvl="0" marL="342900" rtl="0" algn="l">
              <a:lnSpc>
                <a:spcPct val="80000"/>
              </a:lnSpc>
              <a:spcBef>
                <a:spcPts val="481"/>
              </a:spcBef>
              <a:spcAft>
                <a:spcPts val="0"/>
              </a:spcAft>
              <a:buClr>
                <a:schemeClr val="dk1"/>
              </a:buClr>
              <a:buSzPct val="100000"/>
              <a:buChar char="•"/>
            </a:pPr>
            <a:r>
              <a:rPr b="1" lang="en-US"/>
              <a:t>“partial” ack:</a:t>
            </a:r>
            <a:endParaRPr/>
          </a:p>
          <a:p>
            <a:pPr indent="0" lvl="0" marL="0" rtl="0" algn="l">
              <a:lnSpc>
                <a:spcPct val="80000"/>
              </a:lnSpc>
              <a:spcBef>
                <a:spcPts val="481"/>
              </a:spcBef>
              <a:spcAft>
                <a:spcPts val="0"/>
              </a:spcAft>
              <a:buClr>
                <a:schemeClr val="dk1"/>
              </a:buClr>
              <a:buSzPct val="100000"/>
              <a:buNone/>
            </a:pPr>
            <a:r>
              <a:rPr lang="en-US"/>
              <a:t>	retransmit</a:t>
            </a:r>
            <a:endParaRPr/>
          </a:p>
          <a:p>
            <a:pPr indent="0" lvl="0" marL="0" rtl="0" algn="l">
              <a:lnSpc>
                <a:spcPct val="80000"/>
              </a:lnSpc>
              <a:spcBef>
                <a:spcPts val="481"/>
              </a:spcBef>
              <a:spcAft>
                <a:spcPts val="0"/>
              </a:spcAft>
              <a:buClr>
                <a:schemeClr val="dk1"/>
              </a:buClr>
              <a:buSzPct val="100000"/>
              <a:buNone/>
            </a:pPr>
            <a:r>
              <a:rPr lang="en-US"/>
              <a:t>	cwnd = ssthresh</a:t>
            </a:r>
            <a:endParaRPr/>
          </a:p>
        </p:txBody>
      </p:sp>
      <p:sp>
        <p:nvSpPr>
          <p:cNvPr id="145" name="Google Shape;145;p8"/>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46" name="Google Shape;146;p8"/>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New Reno TCP</a:t>
            </a:r>
            <a:endParaRPr/>
          </a:p>
        </p:txBody>
      </p:sp>
      <p:cxnSp>
        <p:nvCxnSpPr>
          <p:cNvPr id="147" name="Google Shape;147;p8"/>
          <p:cNvCxnSpPr/>
          <p:nvPr/>
        </p:nvCxnSpPr>
        <p:spPr>
          <a:xfrm>
            <a:off x="6320735" y="1829424"/>
            <a:ext cx="0" cy="3739081"/>
          </a:xfrm>
          <a:prstGeom prst="straightConnector1">
            <a:avLst/>
          </a:prstGeom>
          <a:noFill/>
          <a:ln cap="flat" cmpd="sng" w="38100">
            <a:solidFill>
              <a:schemeClr val="dk1"/>
            </a:solidFill>
            <a:prstDash val="solid"/>
            <a:round/>
            <a:headEnd len="sm" w="sm" type="none"/>
            <a:tailEnd len="sm" w="sm" type="none"/>
          </a:ln>
        </p:spPr>
      </p:cxnSp>
      <p:sp>
        <p:nvSpPr>
          <p:cNvPr id="148" name="Google Shape;148;p8"/>
          <p:cNvSpPr txBox="1"/>
          <p:nvPr/>
        </p:nvSpPr>
        <p:spPr>
          <a:xfrm>
            <a:off x="5807613" y="1429314"/>
            <a:ext cx="102624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u="none" cap="none" strike="noStrike">
                <a:solidFill>
                  <a:schemeClr val="dk1"/>
                </a:solidFill>
                <a:latin typeface="Arial"/>
                <a:ea typeface="Arial"/>
                <a:cs typeface="Arial"/>
                <a:sym typeface="Arial"/>
              </a:rPr>
              <a:t>sender</a:t>
            </a:r>
            <a:endParaRPr/>
          </a:p>
        </p:txBody>
      </p:sp>
      <p:cxnSp>
        <p:nvCxnSpPr>
          <p:cNvPr id="149" name="Google Shape;149;p8"/>
          <p:cNvCxnSpPr/>
          <p:nvPr/>
        </p:nvCxnSpPr>
        <p:spPr>
          <a:xfrm>
            <a:off x="7848600" y="1829424"/>
            <a:ext cx="0" cy="3739081"/>
          </a:xfrm>
          <a:prstGeom prst="straightConnector1">
            <a:avLst/>
          </a:prstGeom>
          <a:noFill/>
          <a:ln cap="flat" cmpd="sng" w="38100">
            <a:solidFill>
              <a:schemeClr val="dk1"/>
            </a:solidFill>
            <a:prstDash val="solid"/>
            <a:round/>
            <a:headEnd len="sm" w="sm" type="none"/>
            <a:tailEnd len="sm" w="sm" type="none"/>
          </a:ln>
        </p:spPr>
      </p:cxnSp>
      <p:sp>
        <p:nvSpPr>
          <p:cNvPr id="150" name="Google Shape;150;p8"/>
          <p:cNvSpPr txBox="1"/>
          <p:nvPr/>
        </p:nvSpPr>
        <p:spPr>
          <a:xfrm>
            <a:off x="7264946" y="1429314"/>
            <a:ext cx="116730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receiver</a:t>
            </a:r>
            <a:endParaRPr/>
          </a:p>
        </p:txBody>
      </p:sp>
      <p:sp>
        <p:nvSpPr>
          <p:cNvPr id="151" name="Google Shape;151;p8"/>
          <p:cNvSpPr txBox="1"/>
          <p:nvPr/>
        </p:nvSpPr>
        <p:spPr>
          <a:xfrm>
            <a:off x="5538147" y="3883284"/>
            <a:ext cx="7825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pkt y</a:t>
            </a:r>
            <a:endParaRPr/>
          </a:p>
        </p:txBody>
      </p:sp>
      <p:sp>
        <p:nvSpPr>
          <p:cNvPr id="152" name="Google Shape;152;p8"/>
          <p:cNvSpPr txBox="1"/>
          <p:nvPr/>
        </p:nvSpPr>
        <p:spPr>
          <a:xfrm>
            <a:off x="5193320" y="2466884"/>
            <a:ext cx="1127411" cy="101566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US" sz="2000">
                <a:solidFill>
                  <a:srgbClr val="FF0000"/>
                </a:solidFill>
                <a:latin typeface="Arial"/>
                <a:ea typeface="Arial"/>
                <a:cs typeface="Arial"/>
                <a:sym typeface="Arial"/>
              </a:rPr>
              <a:t>pkt x</a:t>
            </a:r>
            <a:endParaRPr/>
          </a:p>
          <a:p>
            <a:pPr indent="0" lvl="0" marL="0" marR="0" rtl="0" algn="r">
              <a:spcBef>
                <a:spcPts val="0"/>
              </a:spcBef>
              <a:spcAft>
                <a:spcPts val="0"/>
              </a:spcAft>
              <a:buNone/>
            </a:pPr>
            <a:r>
              <a:rPr b="1" lang="en-US" sz="2000">
                <a:solidFill>
                  <a:srgbClr val="FF0000"/>
                </a:solidFill>
                <a:latin typeface="Arial"/>
                <a:ea typeface="Arial"/>
                <a:cs typeface="Arial"/>
                <a:sym typeface="Arial"/>
              </a:rPr>
              <a:t>pkt x+1</a:t>
            </a:r>
            <a:endParaRPr/>
          </a:p>
          <a:p>
            <a:pPr indent="0" lvl="0" marL="0" marR="0" rtl="0" algn="r">
              <a:spcBef>
                <a:spcPts val="0"/>
              </a:spcBef>
              <a:spcAft>
                <a:spcPts val="0"/>
              </a:spcAft>
              <a:buNone/>
            </a:pPr>
            <a:r>
              <a:rPr b="1" lang="en-US" sz="2000">
                <a:solidFill>
                  <a:srgbClr val="FF0000"/>
                </a:solidFill>
                <a:latin typeface="Arial"/>
                <a:ea typeface="Arial"/>
                <a:cs typeface="Arial"/>
                <a:sym typeface="Arial"/>
              </a:rPr>
              <a:t>pkt x+2</a:t>
            </a:r>
            <a:endParaRPr/>
          </a:p>
        </p:txBody>
      </p:sp>
      <p:cxnSp>
        <p:nvCxnSpPr>
          <p:cNvPr id="153" name="Google Shape;153;p8"/>
          <p:cNvCxnSpPr>
            <a:endCxn id="151" idx="3"/>
          </p:cNvCxnSpPr>
          <p:nvPr/>
        </p:nvCxnSpPr>
        <p:spPr>
          <a:xfrm flipH="1">
            <a:off x="6320734" y="3610839"/>
            <a:ext cx="1527900" cy="472500"/>
          </a:xfrm>
          <a:prstGeom prst="straightConnector1">
            <a:avLst/>
          </a:prstGeom>
          <a:noFill/>
          <a:ln cap="flat" cmpd="sng" w="38100">
            <a:solidFill>
              <a:schemeClr val="dk1"/>
            </a:solidFill>
            <a:prstDash val="dash"/>
            <a:round/>
            <a:headEnd len="sm" w="sm" type="none"/>
            <a:tailEnd len="med" w="med" type="triangle"/>
          </a:ln>
        </p:spPr>
      </p:cxnSp>
      <p:cxnSp>
        <p:nvCxnSpPr>
          <p:cNvPr id="154" name="Google Shape;154;p8"/>
          <p:cNvCxnSpPr/>
          <p:nvPr/>
        </p:nvCxnSpPr>
        <p:spPr>
          <a:xfrm flipH="1">
            <a:off x="6320733" y="3460011"/>
            <a:ext cx="1527865" cy="472631"/>
          </a:xfrm>
          <a:prstGeom prst="straightConnector1">
            <a:avLst/>
          </a:prstGeom>
          <a:noFill/>
          <a:ln cap="flat" cmpd="sng" w="38100">
            <a:solidFill>
              <a:schemeClr val="dk1"/>
            </a:solidFill>
            <a:prstDash val="dash"/>
            <a:round/>
            <a:headEnd len="sm" w="sm" type="none"/>
            <a:tailEnd len="med" w="med" type="triangle"/>
          </a:ln>
        </p:spPr>
      </p:cxnSp>
      <p:cxnSp>
        <p:nvCxnSpPr>
          <p:cNvPr id="155" name="Google Shape;155;p8"/>
          <p:cNvCxnSpPr/>
          <p:nvPr/>
        </p:nvCxnSpPr>
        <p:spPr>
          <a:xfrm flipH="1">
            <a:off x="6312935" y="3309314"/>
            <a:ext cx="1527865" cy="472631"/>
          </a:xfrm>
          <a:prstGeom prst="straightConnector1">
            <a:avLst/>
          </a:prstGeom>
          <a:noFill/>
          <a:ln cap="flat" cmpd="sng" w="38100">
            <a:solidFill>
              <a:schemeClr val="dk1"/>
            </a:solidFill>
            <a:prstDash val="dash"/>
            <a:round/>
            <a:headEnd len="sm" w="sm" type="none"/>
            <a:tailEnd len="med" w="med" type="triangle"/>
          </a:ln>
        </p:spPr>
      </p:cxnSp>
      <p:sp>
        <p:nvSpPr>
          <p:cNvPr id="156" name="Google Shape;156;p8"/>
          <p:cNvSpPr txBox="1"/>
          <p:nvPr/>
        </p:nvSpPr>
        <p:spPr>
          <a:xfrm>
            <a:off x="5538146" y="4275115"/>
            <a:ext cx="7825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pkt x</a:t>
            </a:r>
            <a:endParaRPr/>
          </a:p>
        </p:txBody>
      </p:sp>
      <p:cxnSp>
        <p:nvCxnSpPr>
          <p:cNvPr id="157" name="Google Shape;157;p8"/>
          <p:cNvCxnSpPr/>
          <p:nvPr/>
        </p:nvCxnSpPr>
        <p:spPr>
          <a:xfrm flipH="1">
            <a:off x="6312934" y="4488894"/>
            <a:ext cx="1527865" cy="472631"/>
          </a:xfrm>
          <a:prstGeom prst="straightConnector1">
            <a:avLst/>
          </a:prstGeom>
          <a:noFill/>
          <a:ln cap="flat" cmpd="sng" w="38100">
            <a:solidFill>
              <a:schemeClr val="dk1"/>
            </a:solidFill>
            <a:prstDash val="dash"/>
            <a:round/>
            <a:headEnd len="sm" w="sm" type="none"/>
            <a:tailEnd len="med" w="med" type="triangle"/>
          </a:ln>
        </p:spPr>
      </p:cxnSp>
      <p:sp>
        <p:nvSpPr>
          <p:cNvPr id="158" name="Google Shape;158;p8"/>
          <p:cNvSpPr txBox="1"/>
          <p:nvPr/>
        </p:nvSpPr>
        <p:spPr>
          <a:xfrm rot="-1042847">
            <a:off x="6551553" y="4798163"/>
            <a:ext cx="119135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ACK&lt;y?</a:t>
            </a:r>
            <a:endParaRPr/>
          </a:p>
        </p:txBody>
      </p:sp>
      <p:sp>
        <p:nvSpPr>
          <p:cNvPr id="159" name="Google Shape;159;p8"/>
          <p:cNvSpPr txBox="1"/>
          <p:nvPr/>
        </p:nvSpPr>
        <p:spPr>
          <a:xfrm rot="-1042847">
            <a:off x="6578573" y="3109259"/>
            <a:ext cx="955711"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000">
                <a:solidFill>
                  <a:schemeClr val="dk1"/>
                </a:solidFill>
                <a:latin typeface="Arial"/>
                <a:ea typeface="Arial"/>
                <a:cs typeface="Arial"/>
                <a:sym typeface="Arial"/>
              </a:rPr>
              <a:t>ACK x</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9"/>
          <p:cNvSpPr txBox="1"/>
          <p:nvPr>
            <p:ph idx="1" type="body"/>
          </p:nvPr>
        </p:nvSpPr>
        <p:spPr>
          <a:xfrm>
            <a:off x="155425" y="1470346"/>
            <a:ext cx="8398025" cy="4877434"/>
          </a:xfrm>
          <a:prstGeom prst="rect">
            <a:avLst/>
          </a:prstGeom>
          <a:noFill/>
          <a:ln>
            <a:noFill/>
          </a:ln>
        </p:spPr>
        <p:txBody>
          <a:bodyPr anchorCtr="0" anchor="t" bIns="36000" lIns="36000" spcFirstLastPara="1" rIns="36000" wrap="square" tIns="36000">
            <a:normAutofit/>
          </a:bodyPr>
          <a:lstStyle/>
          <a:p>
            <a:pPr indent="-342900" lvl="0" marL="342900" rtl="0" algn="l">
              <a:lnSpc>
                <a:spcPct val="80000"/>
              </a:lnSpc>
              <a:spcBef>
                <a:spcPts val="0"/>
              </a:spcBef>
              <a:spcAft>
                <a:spcPts val="0"/>
              </a:spcAft>
              <a:buClr>
                <a:schemeClr val="dk1"/>
              </a:buClr>
              <a:buSzPts val="2600"/>
              <a:buChar char="•"/>
            </a:pPr>
            <a:r>
              <a:rPr lang="en-US"/>
              <a:t>TCP uses cumulative ACKs</a:t>
            </a:r>
            <a:endParaRPr/>
          </a:p>
          <a:p>
            <a:pPr indent="-285750" lvl="1" marL="742950" rtl="0" algn="l">
              <a:lnSpc>
                <a:spcPct val="80000"/>
              </a:lnSpc>
              <a:spcBef>
                <a:spcPts val="520"/>
              </a:spcBef>
              <a:spcAft>
                <a:spcPts val="0"/>
              </a:spcAft>
              <a:buClr>
                <a:schemeClr val="dk1"/>
              </a:buClr>
              <a:buSzPts val="2600"/>
              <a:buChar char="–"/>
            </a:pPr>
            <a:r>
              <a:rPr lang="en-US"/>
              <a:t>Receiver identifies the last byte of data successfully received</a:t>
            </a:r>
            <a:endParaRPr/>
          </a:p>
          <a:p>
            <a:pPr indent="-285750" lvl="1" marL="742950" rtl="0" algn="l">
              <a:lnSpc>
                <a:spcPct val="80000"/>
              </a:lnSpc>
              <a:spcBef>
                <a:spcPts val="520"/>
              </a:spcBef>
              <a:spcAft>
                <a:spcPts val="0"/>
              </a:spcAft>
              <a:buClr>
                <a:schemeClr val="dk1"/>
              </a:buClr>
              <a:buSzPts val="2600"/>
              <a:buChar char="–"/>
            </a:pPr>
            <a:r>
              <a:rPr lang="en-US"/>
              <a:t>Out of order segments are not ACKed</a:t>
            </a:r>
            <a:endParaRPr/>
          </a:p>
          <a:p>
            <a:pPr indent="-285750" lvl="1" marL="742950" rtl="0" algn="l">
              <a:lnSpc>
                <a:spcPct val="80000"/>
              </a:lnSpc>
              <a:spcBef>
                <a:spcPts val="520"/>
              </a:spcBef>
              <a:spcAft>
                <a:spcPts val="0"/>
              </a:spcAft>
              <a:buClr>
                <a:schemeClr val="dk1"/>
              </a:buClr>
              <a:buSzPts val="2600"/>
              <a:buChar char="–"/>
            </a:pPr>
            <a:r>
              <a:rPr lang="en-US"/>
              <a:t>Receiver sends duplicate ACKs</a:t>
            </a:r>
            <a:endParaRPr/>
          </a:p>
          <a:p>
            <a:pPr indent="-342900" lvl="0" marL="342900" rtl="0" algn="l">
              <a:lnSpc>
                <a:spcPct val="80000"/>
              </a:lnSpc>
              <a:spcBef>
                <a:spcPts val="520"/>
              </a:spcBef>
              <a:spcAft>
                <a:spcPts val="0"/>
              </a:spcAft>
              <a:buClr>
                <a:schemeClr val="dk1"/>
              </a:buClr>
              <a:buSzPts val="2600"/>
              <a:buChar char="•"/>
            </a:pPr>
            <a:r>
              <a:rPr lang="en-US"/>
              <a:t>TCP forces the TCP sender</a:t>
            </a:r>
            <a:endParaRPr/>
          </a:p>
          <a:p>
            <a:pPr indent="-285750" lvl="1" marL="742950" rtl="0" algn="l">
              <a:lnSpc>
                <a:spcPct val="80000"/>
              </a:lnSpc>
              <a:spcBef>
                <a:spcPts val="520"/>
              </a:spcBef>
              <a:spcAft>
                <a:spcPts val="0"/>
              </a:spcAft>
              <a:buClr>
                <a:schemeClr val="dk1"/>
              </a:buClr>
              <a:buSzPts val="2600"/>
              <a:buChar char="–"/>
            </a:pPr>
            <a:r>
              <a:rPr lang="en-US"/>
              <a:t>To wait an RTT to find out a segment was lost</a:t>
            </a:r>
            <a:endParaRPr/>
          </a:p>
          <a:p>
            <a:pPr indent="-285750" lvl="1" marL="742950" rtl="0" algn="l">
              <a:lnSpc>
                <a:spcPct val="80000"/>
              </a:lnSpc>
              <a:spcBef>
                <a:spcPts val="520"/>
              </a:spcBef>
              <a:spcAft>
                <a:spcPts val="0"/>
              </a:spcAft>
              <a:buClr>
                <a:schemeClr val="dk1"/>
              </a:buClr>
              <a:buSzPts val="2600"/>
              <a:buChar char="–"/>
            </a:pPr>
            <a:r>
              <a:rPr lang="en-US"/>
              <a:t>To unnecessarily retransmit data that has been correctly received</a:t>
            </a:r>
            <a:endParaRPr/>
          </a:p>
          <a:p>
            <a:pPr indent="-342900" lvl="0" marL="342900" rtl="0" algn="l">
              <a:lnSpc>
                <a:spcPct val="80000"/>
              </a:lnSpc>
              <a:spcBef>
                <a:spcPts val="520"/>
              </a:spcBef>
              <a:spcAft>
                <a:spcPts val="0"/>
              </a:spcAft>
              <a:buClr>
                <a:schemeClr val="dk1"/>
              </a:buClr>
              <a:buSzPts val="2600"/>
              <a:buChar char="•"/>
            </a:pPr>
            <a:r>
              <a:rPr lang="en-US"/>
              <a:t>🡪 reduced overall throughput</a:t>
            </a:r>
            <a:endParaRPr/>
          </a:p>
          <a:p>
            <a:pPr indent="-120650" lvl="1" marL="742950" rtl="0" algn="l">
              <a:lnSpc>
                <a:spcPct val="80000"/>
              </a:lnSpc>
              <a:spcBef>
                <a:spcPts val="520"/>
              </a:spcBef>
              <a:spcAft>
                <a:spcPts val="0"/>
              </a:spcAft>
              <a:buClr>
                <a:schemeClr val="dk1"/>
              </a:buClr>
              <a:buSzPts val="2600"/>
              <a:buNone/>
            </a:pPr>
            <a:r>
              <a:t/>
            </a:r>
            <a:endParaRPr/>
          </a:p>
        </p:txBody>
      </p:sp>
      <p:sp>
        <p:nvSpPr>
          <p:cNvPr id="166" name="Google Shape;166;p9"/>
          <p:cNvSpPr txBox="1"/>
          <p:nvPr>
            <p:ph idx="12" type="sldNum"/>
          </p:nvPr>
        </p:nvSpPr>
        <p:spPr>
          <a:xfrm>
            <a:off x="6781800" y="6553200"/>
            <a:ext cx="2133600" cy="212725"/>
          </a:xfrm>
          <a:prstGeom prst="rect">
            <a:avLst/>
          </a:prstGeom>
          <a:noFill/>
          <a:ln>
            <a:noFill/>
          </a:ln>
        </p:spPr>
        <p:txBody>
          <a:bodyPr anchorCtr="0" anchor="ctr" bIns="36000" lIns="36000" spcFirstLastPara="1" rIns="36000" wrap="square" tIns="36000">
            <a:noAutofit/>
          </a:bodyPr>
          <a:lstStyle/>
          <a:p>
            <a:pPr indent="0" lvl="0" marL="0" rtl="0" algn="r">
              <a:spcBef>
                <a:spcPts val="0"/>
              </a:spcBef>
              <a:spcAft>
                <a:spcPts val="0"/>
              </a:spcAft>
              <a:buNone/>
            </a:pPr>
            <a:fld id="{00000000-1234-1234-1234-123412341234}" type="slidenum">
              <a:rPr lang="en-US"/>
              <a:t>‹#›</a:t>
            </a:fld>
            <a:endParaRPr/>
          </a:p>
        </p:txBody>
      </p:sp>
      <p:sp>
        <p:nvSpPr>
          <p:cNvPr id="167" name="Google Shape;167;p9"/>
          <p:cNvSpPr txBox="1"/>
          <p:nvPr>
            <p:ph type="title"/>
          </p:nvPr>
        </p:nvSpPr>
        <p:spPr>
          <a:xfrm>
            <a:off x="152400" y="152400"/>
            <a:ext cx="8759364" cy="1066800"/>
          </a:xfrm>
          <a:prstGeom prst="rect">
            <a:avLst/>
          </a:prstGeom>
          <a:noFill/>
          <a:ln>
            <a:noFill/>
          </a:ln>
        </p:spPr>
        <p:txBody>
          <a:bodyPr anchorCtr="0" anchor="b" bIns="45700" lIns="91425" spcFirstLastPara="1" rIns="91425" wrap="square" tIns="45700">
            <a:noAutofit/>
          </a:bodyPr>
          <a:lstStyle/>
          <a:p>
            <a:pPr indent="0" lvl="0" marL="0" rtl="0" algn="l">
              <a:lnSpc>
                <a:spcPct val="80000"/>
              </a:lnSpc>
              <a:spcBef>
                <a:spcPts val="0"/>
              </a:spcBef>
              <a:spcAft>
                <a:spcPts val="0"/>
              </a:spcAft>
              <a:buNone/>
            </a:pPr>
            <a:r>
              <a:rPr lang="en-US"/>
              <a:t>Problem with New Reno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2013-10-08T01:49:25Z</dcterms:created>
  <dc:creator>Kai Li</dc:creator>
</cp:coreProperties>
</file>